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21" r:id="rId3"/>
    <p:sldId id="320" r:id="rId4"/>
    <p:sldId id="295" r:id="rId5"/>
    <p:sldId id="319" r:id="rId6"/>
    <p:sldId id="361" r:id="rId7"/>
    <p:sldId id="266" r:id="rId8"/>
    <p:sldId id="390" r:id="rId9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268"/>
            <p14:sldId id="321"/>
            <p14:sldId id="320"/>
            <p14:sldId id="295"/>
            <p14:sldId id="319"/>
            <p14:sldId id="361"/>
            <p14:sldId id="266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3"/>
    <a:srgbClr val="154C8E"/>
    <a:srgbClr val="0B294C"/>
    <a:srgbClr val="FBBA00"/>
    <a:srgbClr val="DCDDDF"/>
    <a:srgbClr val="7F7F7F"/>
    <a:srgbClr val="19A6CD"/>
    <a:srgbClr val="00B050"/>
    <a:srgbClr val="1BB3DB"/>
    <a:srgbClr val="9B2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1" autoAdjust="0"/>
    <p:restoredTop sz="94678" autoAdjust="0"/>
  </p:normalViewPr>
  <p:slideViewPr>
    <p:cSldViewPr snapToGrid="0" showGuides="1">
      <p:cViewPr varScale="1">
        <p:scale>
          <a:sx n="42" d="100"/>
          <a:sy n="42" d="100"/>
        </p:scale>
        <p:origin x="811" y="77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Montserrat SemiBold" panose="00000700000000000000" pitchFamily="50" charset="0"/>
                <a:ea typeface="+mn-ea"/>
                <a:cs typeface="+mn-cs"/>
              </a:defRPr>
            </a:pP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Aliquam</a:t>
            </a:r>
            <a:r>
              <a:rPr lang="en-US" sz="3000" dirty="0">
                <a:solidFill>
                  <a:schemeClr val="accent1"/>
                </a:solidFill>
                <a:latin typeface="Barlow SCK SemiBold" panose="00000706000000000000" pitchFamily="50" charset="-18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imperdiet</a:t>
            </a:r>
            <a:endParaRPr lang="en-US" sz="3000" dirty="0">
              <a:solidFill>
                <a:schemeClr val="accent1"/>
              </a:solidFill>
              <a:latin typeface="Barlow SCK SemiBold" panose="00000706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Montserrat SemiBold" panose="00000700000000000000" pitchFamily="50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Entertainment</c:v>
                </c:pt>
              </c:strCache>
            </c:strRef>
          </c:tx>
          <c:spPr>
            <a:solidFill>
              <a:srgbClr val="0B29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B294C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72-4C04-89FA-E344ADA17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rgbClr val="FBBA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4C467C-2A81-4771-837C-6612DA09016F}" type="VALUE">
                      <a:rPr lang="en-US">
                        <a:solidFill>
                          <a:srgbClr val="FBBA00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72-4C04-89FA-E344ADA17E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FC0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BBA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72-4C04-89FA-E344ADA17E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154C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154C8E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72-4C04-89FA-E344ADA1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5"/>
        <c:axId val="402196984"/>
        <c:axId val="402198944"/>
      </c:barChart>
      <c:catAx>
        <c:axId val="40219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2"/>
                </a:solidFill>
                <a:latin typeface="Barlow SCK" panose="00000506000000000000" pitchFamily="50" charset="-18"/>
                <a:ea typeface="+mn-ea"/>
                <a:cs typeface="+mn-cs"/>
              </a:defRPr>
            </a:pPr>
            <a:endParaRPr lang="pl-PL"/>
          </a:p>
        </c:txPr>
        <c:crossAx val="402198944"/>
        <c:crosses val="autoZero"/>
        <c:auto val="1"/>
        <c:lblAlgn val="ctr"/>
        <c:lblOffset val="100"/>
        <c:noMultiLvlLbl val="0"/>
      </c:catAx>
      <c:valAx>
        <c:axId val="402198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19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44413422425791E-3"/>
          <c:y val="0.95267015435296099"/>
          <c:w val="0.98365111731551502"/>
          <c:h val="4.1057443106962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spc="100" baseline="0">
              <a:solidFill>
                <a:schemeClr val="tx2">
                  <a:lumMod val="65000"/>
                  <a:lumOff val="35000"/>
                </a:schemeClr>
              </a:solidFill>
              <a:latin typeface="Barlow SCK" panose="00000506000000000000" pitchFamily="50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1BFBF-1A4E-4AF0-B987-03CFD8D19C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727F4-AAF8-4072-9625-DD4DC01BE5FC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3200" b="1" cap="all" spc="100" baseline="0" dirty="0">
              <a:latin typeface="Barlow SCK SemiBold" panose="00000706000000000000" pitchFamily="50" charset="-18"/>
            </a:rPr>
            <a:t>TECHNOLOGIA</a:t>
          </a:r>
          <a:endParaRPr lang="en-US" sz="3200" b="1" cap="all" spc="100" baseline="0" dirty="0">
            <a:latin typeface="Barlow SCK SemiBold" panose="00000706000000000000" pitchFamily="50" charset="-18"/>
          </a:endParaRPr>
        </a:p>
      </dgm:t>
    </dgm:pt>
    <dgm:pt modelId="{4C3751AF-D8CB-445B-8087-B4690D25FAA0}" type="par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6AB81516-7DB5-4432-B249-ABCA0090FA7D}" type="sib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503D0A60-F3CC-4093-8E36-0218611622B4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SEGMENT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ED11A51-4DF3-4366-AC18-FEEE5D01A94A}" type="parTrans" cxnId="{22175B06-D08D-422D-A55B-CB0B49F3E0A7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E94D4F04-570D-4C2A-A327-66B9C5DF11E7}" type="sibTrans" cxnId="{22175B06-D08D-422D-A55B-CB0B49F3E0A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4D0512F-8A58-4989-96EE-9BA894DA5966}">
      <dgm:prSet phldrT="[Text]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BRANŻA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04B1B96-50F4-41B8-A349-2ABE4917BFAF}" type="parTrans" cxnId="{E15D0DDA-B838-4B9B-A0E5-2E80E747676C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D614B7C3-B640-49DA-A140-5B6AC7E8D8E8}" type="sibTrans" cxnId="{E15D0DDA-B838-4B9B-A0E5-2E80E747676C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ADA2A84-826C-48E9-B160-73E78E948E66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FF58D25-5000-4748-8C56-2CD51C32F7F3}" type="parTrans" cxnId="{FA6E1BA2-6A41-4A63-89EE-44F8D49DEA08}">
      <dgm:prSet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3BCA610D-524D-460F-B54F-E18BC77A0FF5}" type="sibTrans" cxnId="{FA6E1BA2-6A41-4A63-89EE-44F8D49DEA08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946AB44-E0F7-4C7D-977D-CFF54E751783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4231B41-17D2-452C-9E28-942771BF3AF5}" type="parTrans" cxnId="{44A21CE8-096F-445A-BBB4-633DD5261B8D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517A35B-003F-4C48-AD21-E35CBA3DD210}" type="sibTrans" cxnId="{44A21CE8-096F-445A-BBB4-633DD5261B8D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BA2ACAD-0F71-41E4-9C4B-ACCA344A924E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SEGMENT B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D431DCD-FD94-4CA2-ABCE-675373E5E112}" type="parTrans" cxnId="{07B8A6EA-75B6-43F3-886B-BF98D42655B9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D87CE5B-22E1-4CF7-A189-8B6A79213D1A}" type="sibTrans" cxnId="{07B8A6EA-75B6-43F3-886B-BF98D42655B9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06AD3D7-35FF-4ECA-A7D8-01A556976F3D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5B3D7879-0736-48B7-AFD6-4415D69BFAFD}" type="parTrans" cxnId="{7EB4D89C-1786-45DE-AF7D-4F81F7CD89BA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C0D906-3EBA-4AA4-AA8C-EC3BA27724BA}" type="sibTrans" cxnId="{7EB4D89C-1786-45DE-AF7D-4F81F7CD89BA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6AD7DFF-2611-4A56-A4EF-C6F951C7D6BA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195F9CC3-AEF2-4A5C-BFF5-8518005FD1B2}" type="parTrans" cxnId="{3DA29CFF-46A9-4AF6-827D-9E0E367225C7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832FE1-DF5B-48C1-86CE-78EBE2E2DED4}" type="sibTrans" cxnId="{3DA29CFF-46A9-4AF6-827D-9E0E367225C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9351E59-55CE-4F52-83C6-3F26B5D5A966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KLIENT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21B320-9754-4BD4-BD3A-CFC5E4B94C10}" type="parTrans" cxnId="{38333489-97CE-4103-995A-6D830E549AF6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A5D98552-4A68-407C-9340-691924CFC6D7}" type="sibTrans" cxnId="{38333489-97CE-4103-995A-6D830E549AF6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BF6E32F-036D-4125-851C-BFAB2DE3D445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0ADF35-789B-4864-BAC0-B035D1CFAB08}" type="sibTrans" cxnId="{83E194A6-5324-46B1-9548-8F3B10560232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BC736C3-6368-45B7-9C30-2691F61D8C9B}" type="parTrans" cxnId="{83E194A6-5324-46B1-9548-8F3B10560232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6A99F7A-C2C5-4CC1-B330-703628DB5A68}" type="pres">
      <dgm:prSet presAssocID="{BAF1BFBF-1A4E-4AF0-B987-03CFD8D19C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C2550C4-C153-4646-8AC9-0EE2B18AA82C}" type="pres">
      <dgm:prSet presAssocID="{643727F4-AAF8-4072-9625-DD4DC01BE5FC}" presName="hierRoot1" presStyleCnt="0">
        <dgm:presLayoutVars>
          <dgm:hierBranch val="init"/>
        </dgm:presLayoutVars>
      </dgm:prSet>
      <dgm:spPr/>
    </dgm:pt>
    <dgm:pt modelId="{A5821065-4284-413A-85CA-BF0CF3F55BD1}" type="pres">
      <dgm:prSet presAssocID="{643727F4-AAF8-4072-9625-DD4DC01BE5FC}" presName="rootComposite1" presStyleCnt="0"/>
      <dgm:spPr/>
    </dgm:pt>
    <dgm:pt modelId="{708C5AE9-1E00-4B4B-A1F0-2539097F1E4B}" type="pres">
      <dgm:prSet presAssocID="{643727F4-AAF8-4072-9625-DD4DC01BE5FC}" presName="rootText1" presStyleLbl="node0" presStyleIdx="0" presStyleCnt="1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CD6E27-5F85-4D87-B171-DAD41C58031B}" type="pres">
      <dgm:prSet presAssocID="{643727F4-AAF8-4072-9625-DD4DC01BE5F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6BBAE2A-6DD1-4159-A7EA-F84DD424525F}" type="pres">
      <dgm:prSet presAssocID="{643727F4-AAF8-4072-9625-DD4DC01BE5FC}" presName="hierChild2" presStyleCnt="0"/>
      <dgm:spPr/>
    </dgm:pt>
    <dgm:pt modelId="{FC702126-CBBE-41A0-925C-B543C6324C8B}" type="pres">
      <dgm:prSet presAssocID="{604B1B96-50F4-41B8-A349-2ABE4917BFAF}" presName="Name37" presStyleLbl="parChTrans1D2" presStyleIdx="0" presStyleCnt="6"/>
      <dgm:spPr/>
      <dgm:t>
        <a:bodyPr/>
        <a:lstStyle/>
        <a:p>
          <a:endParaRPr lang="pl-PL"/>
        </a:p>
      </dgm:t>
    </dgm:pt>
    <dgm:pt modelId="{56007495-D160-40B4-A0D8-4DC9A4A0CA21}" type="pres">
      <dgm:prSet presAssocID="{74D0512F-8A58-4989-96EE-9BA894DA5966}" presName="hierRoot2" presStyleCnt="0">
        <dgm:presLayoutVars>
          <dgm:hierBranch val="init"/>
        </dgm:presLayoutVars>
      </dgm:prSet>
      <dgm:spPr/>
    </dgm:pt>
    <dgm:pt modelId="{B64086A3-3B3F-46E8-B873-633C2D61F8F1}" type="pres">
      <dgm:prSet presAssocID="{74D0512F-8A58-4989-96EE-9BA894DA5966}" presName="rootComposite" presStyleCnt="0"/>
      <dgm:spPr/>
    </dgm:pt>
    <dgm:pt modelId="{E2EAF821-AB03-44FF-A8C8-83741169FF7F}" type="pres">
      <dgm:prSet presAssocID="{74D0512F-8A58-4989-96EE-9BA894DA5966}" presName="rootText" presStyleLbl="node2" presStyleIdx="0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702B93E-912A-4308-9241-CEBEAAAE75B9}" type="pres">
      <dgm:prSet presAssocID="{74D0512F-8A58-4989-96EE-9BA894DA5966}" presName="rootConnector" presStyleLbl="node2" presStyleIdx="0" presStyleCnt="4"/>
      <dgm:spPr/>
      <dgm:t>
        <a:bodyPr/>
        <a:lstStyle/>
        <a:p>
          <a:endParaRPr lang="pl-PL"/>
        </a:p>
      </dgm:t>
    </dgm:pt>
    <dgm:pt modelId="{DE64508F-0601-4A04-BA24-5FB8B9839364}" type="pres">
      <dgm:prSet presAssocID="{74D0512F-8A58-4989-96EE-9BA894DA5966}" presName="hierChild4" presStyleCnt="0"/>
      <dgm:spPr/>
    </dgm:pt>
    <dgm:pt modelId="{0065FBD5-EE25-45EC-A46C-DA475F068EC6}" type="pres">
      <dgm:prSet presAssocID="{6621B320-9754-4BD4-BD3A-CFC5E4B94C10}" presName="Name37" presStyleLbl="parChTrans1D3" presStyleIdx="0" presStyleCnt="3"/>
      <dgm:spPr/>
      <dgm:t>
        <a:bodyPr/>
        <a:lstStyle/>
        <a:p>
          <a:endParaRPr lang="pl-PL"/>
        </a:p>
      </dgm:t>
    </dgm:pt>
    <dgm:pt modelId="{96B7BCBF-E5B5-4B59-A9F2-E8FF2C6ED9CE}" type="pres">
      <dgm:prSet presAssocID="{99351E59-55CE-4F52-83C6-3F26B5D5A966}" presName="hierRoot2" presStyleCnt="0">
        <dgm:presLayoutVars>
          <dgm:hierBranch val="init"/>
        </dgm:presLayoutVars>
      </dgm:prSet>
      <dgm:spPr/>
    </dgm:pt>
    <dgm:pt modelId="{E610C6E3-760D-4F0A-AED1-08343983DA20}" type="pres">
      <dgm:prSet presAssocID="{99351E59-55CE-4F52-83C6-3F26B5D5A966}" presName="rootComposite" presStyleCnt="0"/>
      <dgm:spPr/>
    </dgm:pt>
    <dgm:pt modelId="{58B45758-1A77-40BD-97E4-9C0EC5CE886F}" type="pres">
      <dgm:prSet presAssocID="{99351E59-55CE-4F52-83C6-3F26B5D5A966}" presName="rootText" presStyleLbl="node3" presStyleIdx="0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159E2B-35B4-41AF-9121-CFEDAD360C3F}" type="pres">
      <dgm:prSet presAssocID="{99351E59-55CE-4F52-83C6-3F26B5D5A966}" presName="rootConnector" presStyleLbl="node3" presStyleIdx="0" presStyleCnt="3"/>
      <dgm:spPr/>
      <dgm:t>
        <a:bodyPr/>
        <a:lstStyle/>
        <a:p>
          <a:endParaRPr lang="pl-PL"/>
        </a:p>
      </dgm:t>
    </dgm:pt>
    <dgm:pt modelId="{4563E042-838C-4ED5-BE15-417BC69F5090}" type="pres">
      <dgm:prSet presAssocID="{99351E59-55CE-4F52-83C6-3F26B5D5A966}" presName="hierChild4" presStyleCnt="0"/>
      <dgm:spPr/>
    </dgm:pt>
    <dgm:pt modelId="{A8A5F3FB-A894-472A-B48F-049A00B45BF2}" type="pres">
      <dgm:prSet presAssocID="{99351E59-55CE-4F52-83C6-3F26B5D5A966}" presName="hierChild5" presStyleCnt="0"/>
      <dgm:spPr/>
    </dgm:pt>
    <dgm:pt modelId="{2AF0F1AA-35D9-4FFA-99C5-645211F9B881}" type="pres">
      <dgm:prSet presAssocID="{74D0512F-8A58-4989-96EE-9BA894DA5966}" presName="hierChild5" presStyleCnt="0"/>
      <dgm:spPr/>
    </dgm:pt>
    <dgm:pt modelId="{D0CA76FD-C003-4D49-BF4B-A72F6CE59AE8}" type="pres">
      <dgm:prSet presAssocID="{3FF58D25-5000-4748-8C56-2CD51C32F7F3}" presName="Name37" presStyleLbl="parChTrans1D2" presStyleIdx="1" presStyleCnt="6"/>
      <dgm:spPr/>
      <dgm:t>
        <a:bodyPr/>
        <a:lstStyle/>
        <a:p>
          <a:endParaRPr lang="pl-PL"/>
        </a:p>
      </dgm:t>
    </dgm:pt>
    <dgm:pt modelId="{71F926C8-9A3A-467C-9459-7912027A2C23}" type="pres">
      <dgm:prSet presAssocID="{9ADA2A84-826C-48E9-B160-73E78E948E66}" presName="hierRoot2" presStyleCnt="0">
        <dgm:presLayoutVars>
          <dgm:hierBranch val="init"/>
        </dgm:presLayoutVars>
      </dgm:prSet>
      <dgm:spPr/>
    </dgm:pt>
    <dgm:pt modelId="{05B62C27-3FC2-47A2-8A3F-6C2D8164B08C}" type="pres">
      <dgm:prSet presAssocID="{9ADA2A84-826C-48E9-B160-73E78E948E66}" presName="rootComposite" presStyleCnt="0"/>
      <dgm:spPr/>
    </dgm:pt>
    <dgm:pt modelId="{A00F122A-46AB-4409-904A-37197AB8837B}" type="pres">
      <dgm:prSet presAssocID="{9ADA2A84-826C-48E9-B160-73E78E948E66}" presName="rootText" presStyleLbl="node2" presStyleIdx="1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4830F45-8973-4DD3-AA90-8CBF2A4BF75E}" type="pres">
      <dgm:prSet presAssocID="{9ADA2A84-826C-48E9-B160-73E78E948E66}" presName="rootConnector" presStyleLbl="node2" presStyleIdx="1" presStyleCnt="4"/>
      <dgm:spPr/>
      <dgm:t>
        <a:bodyPr/>
        <a:lstStyle/>
        <a:p>
          <a:endParaRPr lang="pl-PL"/>
        </a:p>
      </dgm:t>
    </dgm:pt>
    <dgm:pt modelId="{D474BFB9-EDC5-4836-ACDF-9140CE140E8E}" type="pres">
      <dgm:prSet presAssocID="{9ADA2A84-826C-48E9-B160-73E78E948E66}" presName="hierChild4" presStyleCnt="0"/>
      <dgm:spPr/>
    </dgm:pt>
    <dgm:pt modelId="{FB39BA79-71C7-482E-957F-B009E70ADA36}" type="pres">
      <dgm:prSet presAssocID="{9ADA2A84-826C-48E9-B160-73E78E948E66}" presName="hierChild5" presStyleCnt="0"/>
      <dgm:spPr/>
    </dgm:pt>
    <dgm:pt modelId="{1FDD7A20-C971-4965-942A-69657D0F2C9C}" type="pres">
      <dgm:prSet presAssocID="{E4231B41-17D2-452C-9E28-942771BF3AF5}" presName="Name37" presStyleLbl="parChTrans1D2" presStyleIdx="2" presStyleCnt="6"/>
      <dgm:spPr/>
      <dgm:t>
        <a:bodyPr/>
        <a:lstStyle/>
        <a:p>
          <a:endParaRPr lang="pl-PL"/>
        </a:p>
      </dgm:t>
    </dgm:pt>
    <dgm:pt modelId="{D567964C-414F-4905-A915-8FFF82519B28}" type="pres">
      <dgm:prSet presAssocID="{4946AB44-E0F7-4C7D-977D-CFF54E751783}" presName="hierRoot2" presStyleCnt="0">
        <dgm:presLayoutVars>
          <dgm:hierBranch val="init"/>
        </dgm:presLayoutVars>
      </dgm:prSet>
      <dgm:spPr/>
    </dgm:pt>
    <dgm:pt modelId="{DAEFCF04-2AA0-4BB9-B070-E8AF35D2A670}" type="pres">
      <dgm:prSet presAssocID="{4946AB44-E0F7-4C7D-977D-CFF54E751783}" presName="rootComposite" presStyleCnt="0"/>
      <dgm:spPr/>
    </dgm:pt>
    <dgm:pt modelId="{93ABA0D3-1676-47EB-8888-64B7682703D2}" type="pres">
      <dgm:prSet presAssocID="{4946AB44-E0F7-4C7D-977D-CFF54E751783}" presName="rootText" presStyleLbl="node2" presStyleIdx="2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233EA5-5BA8-418E-B0F5-917974E5BBB4}" type="pres">
      <dgm:prSet presAssocID="{4946AB44-E0F7-4C7D-977D-CFF54E751783}" presName="rootConnector" presStyleLbl="node2" presStyleIdx="2" presStyleCnt="4"/>
      <dgm:spPr/>
      <dgm:t>
        <a:bodyPr/>
        <a:lstStyle/>
        <a:p>
          <a:endParaRPr lang="pl-PL"/>
        </a:p>
      </dgm:t>
    </dgm:pt>
    <dgm:pt modelId="{30C85B76-94BF-4258-A65B-26FB76546EDE}" type="pres">
      <dgm:prSet presAssocID="{4946AB44-E0F7-4C7D-977D-CFF54E751783}" presName="hierChild4" presStyleCnt="0"/>
      <dgm:spPr/>
    </dgm:pt>
    <dgm:pt modelId="{D0520C4F-E1FB-4FA5-916C-7546290A0D54}" type="pres">
      <dgm:prSet presAssocID="{195F9CC3-AEF2-4A5C-BFF5-8518005FD1B2}" presName="Name37" presStyleLbl="parChTrans1D3" presStyleIdx="1" presStyleCnt="3"/>
      <dgm:spPr/>
      <dgm:t>
        <a:bodyPr/>
        <a:lstStyle/>
        <a:p>
          <a:endParaRPr lang="pl-PL"/>
        </a:p>
      </dgm:t>
    </dgm:pt>
    <dgm:pt modelId="{1A48C3E2-F78A-4BBD-BA78-0212F03BA948}" type="pres">
      <dgm:prSet presAssocID="{B6AD7DFF-2611-4A56-A4EF-C6F951C7D6BA}" presName="hierRoot2" presStyleCnt="0">
        <dgm:presLayoutVars>
          <dgm:hierBranch val="init"/>
        </dgm:presLayoutVars>
      </dgm:prSet>
      <dgm:spPr/>
    </dgm:pt>
    <dgm:pt modelId="{148F97C2-4CE8-4ADB-B7E9-153F6DD36D73}" type="pres">
      <dgm:prSet presAssocID="{B6AD7DFF-2611-4A56-A4EF-C6F951C7D6BA}" presName="rootComposite" presStyleCnt="0"/>
      <dgm:spPr/>
    </dgm:pt>
    <dgm:pt modelId="{73752649-81B2-40EB-923F-3598E9ECC2BC}" type="pres">
      <dgm:prSet presAssocID="{B6AD7DFF-2611-4A56-A4EF-C6F951C7D6BA}" presName="rootText" presStyleLbl="node3" presStyleIdx="1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4401E46-E943-43C5-89F7-2756FA1FD4B6}" type="pres">
      <dgm:prSet presAssocID="{B6AD7DFF-2611-4A56-A4EF-C6F951C7D6BA}" presName="rootConnector" presStyleLbl="node3" presStyleIdx="1" presStyleCnt="3"/>
      <dgm:spPr/>
      <dgm:t>
        <a:bodyPr/>
        <a:lstStyle/>
        <a:p>
          <a:endParaRPr lang="pl-PL"/>
        </a:p>
      </dgm:t>
    </dgm:pt>
    <dgm:pt modelId="{04D88A92-7CF7-4D29-8037-E122C3FEB0CA}" type="pres">
      <dgm:prSet presAssocID="{B6AD7DFF-2611-4A56-A4EF-C6F951C7D6BA}" presName="hierChild4" presStyleCnt="0"/>
      <dgm:spPr/>
    </dgm:pt>
    <dgm:pt modelId="{244DD9BD-B742-4D8D-B6DB-10696B63C53A}" type="pres">
      <dgm:prSet presAssocID="{B6AD7DFF-2611-4A56-A4EF-C6F951C7D6BA}" presName="hierChild5" presStyleCnt="0"/>
      <dgm:spPr/>
    </dgm:pt>
    <dgm:pt modelId="{0F61029A-1969-4BBF-9607-6C9CD3F65804}" type="pres">
      <dgm:prSet presAssocID="{4946AB44-E0F7-4C7D-977D-CFF54E751783}" presName="hierChild5" presStyleCnt="0"/>
      <dgm:spPr/>
    </dgm:pt>
    <dgm:pt modelId="{E8CD1363-C0C8-47F1-BE14-395C58135F9C}" type="pres">
      <dgm:prSet presAssocID="{5B3D7879-0736-48B7-AFD6-4415D69BFAFD}" presName="Name37" presStyleLbl="parChTrans1D2" presStyleIdx="3" presStyleCnt="6"/>
      <dgm:spPr/>
      <dgm:t>
        <a:bodyPr/>
        <a:lstStyle/>
        <a:p>
          <a:endParaRPr lang="pl-PL"/>
        </a:p>
      </dgm:t>
    </dgm:pt>
    <dgm:pt modelId="{445D9AD8-853D-461D-8D5E-8095161E31DE}" type="pres">
      <dgm:prSet presAssocID="{806AD3D7-35FF-4ECA-A7D8-01A556976F3D}" presName="hierRoot2" presStyleCnt="0">
        <dgm:presLayoutVars>
          <dgm:hierBranch val="init"/>
        </dgm:presLayoutVars>
      </dgm:prSet>
      <dgm:spPr/>
    </dgm:pt>
    <dgm:pt modelId="{812245A4-E891-4345-816F-EC53A620509B}" type="pres">
      <dgm:prSet presAssocID="{806AD3D7-35FF-4ECA-A7D8-01A556976F3D}" presName="rootComposite" presStyleCnt="0"/>
      <dgm:spPr/>
    </dgm:pt>
    <dgm:pt modelId="{42087327-8716-4D15-B922-094DC08E7E0C}" type="pres">
      <dgm:prSet presAssocID="{806AD3D7-35FF-4ECA-A7D8-01A556976F3D}" presName="rootText" presStyleLbl="node2" presStyleIdx="3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BDD8918-8AFF-4D98-9737-591C0F800B11}" type="pres">
      <dgm:prSet presAssocID="{806AD3D7-35FF-4ECA-A7D8-01A556976F3D}" presName="rootConnector" presStyleLbl="node2" presStyleIdx="3" presStyleCnt="4"/>
      <dgm:spPr/>
      <dgm:t>
        <a:bodyPr/>
        <a:lstStyle/>
        <a:p>
          <a:endParaRPr lang="pl-PL"/>
        </a:p>
      </dgm:t>
    </dgm:pt>
    <dgm:pt modelId="{03E0B65A-7E84-4134-BB60-D53521DC9C31}" type="pres">
      <dgm:prSet presAssocID="{806AD3D7-35FF-4ECA-A7D8-01A556976F3D}" presName="hierChild4" presStyleCnt="0"/>
      <dgm:spPr/>
    </dgm:pt>
    <dgm:pt modelId="{A02A0324-475B-41BD-80F9-E964B03463EC}" type="pres">
      <dgm:prSet presAssocID="{CBC736C3-6368-45B7-9C30-2691F61D8C9B}" presName="Name37" presStyleLbl="parChTrans1D3" presStyleIdx="2" presStyleCnt="3"/>
      <dgm:spPr/>
      <dgm:t>
        <a:bodyPr/>
        <a:lstStyle/>
        <a:p>
          <a:endParaRPr lang="pl-PL"/>
        </a:p>
      </dgm:t>
    </dgm:pt>
    <dgm:pt modelId="{B768E1BE-8D11-4841-894D-73581382BED3}" type="pres">
      <dgm:prSet presAssocID="{9BF6E32F-036D-4125-851C-BFAB2DE3D445}" presName="hierRoot2" presStyleCnt="0">
        <dgm:presLayoutVars>
          <dgm:hierBranch val="init"/>
        </dgm:presLayoutVars>
      </dgm:prSet>
      <dgm:spPr/>
    </dgm:pt>
    <dgm:pt modelId="{3FDFFA8A-86C9-4F10-9543-4C71D3D5CFAA}" type="pres">
      <dgm:prSet presAssocID="{9BF6E32F-036D-4125-851C-BFAB2DE3D445}" presName="rootComposite" presStyleCnt="0"/>
      <dgm:spPr/>
    </dgm:pt>
    <dgm:pt modelId="{FC793E95-B182-42C5-876A-824F5BED4951}" type="pres">
      <dgm:prSet presAssocID="{9BF6E32F-036D-4125-851C-BFAB2DE3D445}" presName="rootText" presStyleLbl="node3" presStyleIdx="2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F0A59F-9BA9-45D9-9D7D-6C3ACEB768A4}" type="pres">
      <dgm:prSet presAssocID="{9BF6E32F-036D-4125-851C-BFAB2DE3D445}" presName="rootConnector" presStyleLbl="node3" presStyleIdx="2" presStyleCnt="3"/>
      <dgm:spPr/>
      <dgm:t>
        <a:bodyPr/>
        <a:lstStyle/>
        <a:p>
          <a:endParaRPr lang="pl-PL"/>
        </a:p>
      </dgm:t>
    </dgm:pt>
    <dgm:pt modelId="{47D0D97F-5F83-481A-8D01-E53F11D47F96}" type="pres">
      <dgm:prSet presAssocID="{9BF6E32F-036D-4125-851C-BFAB2DE3D445}" presName="hierChild4" presStyleCnt="0"/>
      <dgm:spPr/>
    </dgm:pt>
    <dgm:pt modelId="{7452E85F-AE40-4CE5-8CA8-BC9721D1D6AA}" type="pres">
      <dgm:prSet presAssocID="{9BF6E32F-036D-4125-851C-BFAB2DE3D445}" presName="hierChild5" presStyleCnt="0"/>
      <dgm:spPr/>
    </dgm:pt>
    <dgm:pt modelId="{EEEB4EF5-3F1B-452A-A0DC-500A711F57CD}" type="pres">
      <dgm:prSet presAssocID="{806AD3D7-35FF-4ECA-A7D8-01A556976F3D}" presName="hierChild5" presStyleCnt="0"/>
      <dgm:spPr/>
    </dgm:pt>
    <dgm:pt modelId="{AB9CA8E4-158F-46AC-97B3-5D48491B4622}" type="pres">
      <dgm:prSet presAssocID="{643727F4-AAF8-4072-9625-DD4DC01BE5FC}" presName="hierChild3" presStyleCnt="0"/>
      <dgm:spPr/>
    </dgm:pt>
    <dgm:pt modelId="{DAC72F88-F88B-4543-B9A3-CE660EFA0754}" type="pres">
      <dgm:prSet presAssocID="{3ED11A51-4DF3-4366-AC18-FEEE5D01A94A}" presName="Name111" presStyleLbl="parChTrans1D2" presStyleIdx="4" presStyleCnt="6"/>
      <dgm:spPr/>
      <dgm:t>
        <a:bodyPr/>
        <a:lstStyle/>
        <a:p>
          <a:endParaRPr lang="pl-PL"/>
        </a:p>
      </dgm:t>
    </dgm:pt>
    <dgm:pt modelId="{9EB97E9C-3FEE-4F00-93C2-38BC7F376DBA}" type="pres">
      <dgm:prSet presAssocID="{503D0A60-F3CC-4093-8E36-0218611622B4}" presName="hierRoot3" presStyleCnt="0">
        <dgm:presLayoutVars>
          <dgm:hierBranch val="init"/>
        </dgm:presLayoutVars>
      </dgm:prSet>
      <dgm:spPr/>
    </dgm:pt>
    <dgm:pt modelId="{1AA2ECB7-5F0B-46ED-AA1E-15EBA092FF7C}" type="pres">
      <dgm:prSet presAssocID="{503D0A60-F3CC-4093-8E36-0218611622B4}" presName="rootComposite3" presStyleCnt="0"/>
      <dgm:spPr/>
    </dgm:pt>
    <dgm:pt modelId="{89BCC1C7-61B8-46F0-8B42-1604D84C993B}" type="pres">
      <dgm:prSet presAssocID="{503D0A60-F3CC-4093-8E36-0218611622B4}" presName="rootText3" presStyleLbl="asst1" presStyleIdx="0" presStyleCnt="2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B7E80D-F495-4465-BFE7-25D7A09304A8}" type="pres">
      <dgm:prSet presAssocID="{503D0A60-F3CC-4093-8E36-0218611622B4}" presName="rootConnector3" presStyleLbl="asst1" presStyleIdx="0" presStyleCnt="2"/>
      <dgm:spPr/>
      <dgm:t>
        <a:bodyPr/>
        <a:lstStyle/>
        <a:p>
          <a:endParaRPr lang="pl-PL"/>
        </a:p>
      </dgm:t>
    </dgm:pt>
    <dgm:pt modelId="{49D7ADC3-EE39-4997-B4BD-5AA1BE4D7B6A}" type="pres">
      <dgm:prSet presAssocID="{503D0A60-F3CC-4093-8E36-0218611622B4}" presName="hierChild6" presStyleCnt="0"/>
      <dgm:spPr/>
    </dgm:pt>
    <dgm:pt modelId="{E155BCB6-24BB-4CDC-BBD3-CBDDE212F55C}" type="pres">
      <dgm:prSet presAssocID="{503D0A60-F3CC-4093-8E36-0218611622B4}" presName="hierChild7" presStyleCnt="0"/>
      <dgm:spPr/>
    </dgm:pt>
    <dgm:pt modelId="{D8DEF870-1F7B-4AA2-9413-FAF144958DEC}" type="pres">
      <dgm:prSet presAssocID="{ED431DCD-FD94-4CA2-ABCE-675373E5E112}" presName="Name111" presStyleLbl="parChTrans1D2" presStyleIdx="5" presStyleCnt="6"/>
      <dgm:spPr/>
      <dgm:t>
        <a:bodyPr/>
        <a:lstStyle/>
        <a:p>
          <a:endParaRPr lang="pl-PL"/>
        </a:p>
      </dgm:t>
    </dgm:pt>
    <dgm:pt modelId="{AD5A8642-44CE-48C9-9309-EEF07495341C}" type="pres">
      <dgm:prSet presAssocID="{7BA2ACAD-0F71-41E4-9C4B-ACCA344A924E}" presName="hierRoot3" presStyleCnt="0">
        <dgm:presLayoutVars>
          <dgm:hierBranch val="init"/>
        </dgm:presLayoutVars>
      </dgm:prSet>
      <dgm:spPr/>
    </dgm:pt>
    <dgm:pt modelId="{55CCFCEA-809F-4713-B4D7-2F37D4F566DD}" type="pres">
      <dgm:prSet presAssocID="{7BA2ACAD-0F71-41E4-9C4B-ACCA344A924E}" presName="rootComposite3" presStyleCnt="0"/>
      <dgm:spPr/>
    </dgm:pt>
    <dgm:pt modelId="{CC160A28-6371-4497-AE2E-7BBD67298878}" type="pres">
      <dgm:prSet presAssocID="{7BA2ACAD-0F71-41E4-9C4B-ACCA344A924E}" presName="rootText3" presStyleLbl="asst1" presStyleIdx="1" presStyleCnt="2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C498609-FB9A-4B5C-8774-DACFAAB8D04F}" type="pres">
      <dgm:prSet presAssocID="{7BA2ACAD-0F71-41E4-9C4B-ACCA344A924E}" presName="rootConnector3" presStyleLbl="asst1" presStyleIdx="1" presStyleCnt="2"/>
      <dgm:spPr/>
      <dgm:t>
        <a:bodyPr/>
        <a:lstStyle/>
        <a:p>
          <a:endParaRPr lang="pl-PL"/>
        </a:p>
      </dgm:t>
    </dgm:pt>
    <dgm:pt modelId="{3AF49653-1AD5-4EEF-83D7-3D909165E170}" type="pres">
      <dgm:prSet presAssocID="{7BA2ACAD-0F71-41E4-9C4B-ACCA344A924E}" presName="hierChild6" presStyleCnt="0"/>
      <dgm:spPr/>
    </dgm:pt>
    <dgm:pt modelId="{50CB6FAD-54F3-4054-97D1-469BF7E48163}" type="pres">
      <dgm:prSet presAssocID="{7BA2ACAD-0F71-41E4-9C4B-ACCA344A924E}" presName="hierChild7" presStyleCnt="0"/>
      <dgm:spPr/>
    </dgm:pt>
  </dgm:ptLst>
  <dgm:cxnLst>
    <dgm:cxn modelId="{9DB4B705-1B5D-4866-9DB3-EC3F7AC47AD7}" type="presOf" srcId="{9ADA2A84-826C-48E9-B160-73E78E948E66}" destId="{A00F122A-46AB-4409-904A-37197AB8837B}" srcOrd="0" destOrd="0" presId="urn:microsoft.com/office/officeart/2005/8/layout/orgChart1"/>
    <dgm:cxn modelId="{AEC48F08-4095-4A37-993C-F03A7B9B4B8D}" type="presOf" srcId="{7BA2ACAD-0F71-41E4-9C4B-ACCA344A924E}" destId="{BC498609-FB9A-4B5C-8774-DACFAAB8D04F}" srcOrd="1" destOrd="0" presId="urn:microsoft.com/office/officeart/2005/8/layout/orgChart1"/>
    <dgm:cxn modelId="{3C3D50BC-FE02-4F44-9F29-880F134BBFCB}" type="presOf" srcId="{ED431DCD-FD94-4CA2-ABCE-675373E5E112}" destId="{D8DEF870-1F7B-4AA2-9413-FAF144958DEC}" srcOrd="0" destOrd="0" presId="urn:microsoft.com/office/officeart/2005/8/layout/orgChart1"/>
    <dgm:cxn modelId="{C43422B8-0C37-49EF-977F-0198BD51F008}" type="presOf" srcId="{195F9CC3-AEF2-4A5C-BFF5-8518005FD1B2}" destId="{D0520C4F-E1FB-4FA5-916C-7546290A0D54}" srcOrd="0" destOrd="0" presId="urn:microsoft.com/office/officeart/2005/8/layout/orgChart1"/>
    <dgm:cxn modelId="{75BB01BD-F898-42AE-B0E7-C12DC4E89C0D}" type="presOf" srcId="{643727F4-AAF8-4072-9625-DD4DC01BE5FC}" destId="{ACCD6E27-5F85-4D87-B171-DAD41C58031B}" srcOrd="1" destOrd="0" presId="urn:microsoft.com/office/officeart/2005/8/layout/orgChart1"/>
    <dgm:cxn modelId="{B0EDBE11-B929-40D7-9120-AE5AB5223E41}" type="presOf" srcId="{4946AB44-E0F7-4C7D-977D-CFF54E751783}" destId="{88233EA5-5BA8-418E-B0F5-917974E5BBB4}" srcOrd="1" destOrd="0" presId="urn:microsoft.com/office/officeart/2005/8/layout/orgChart1"/>
    <dgm:cxn modelId="{35041154-6923-45DD-B484-1B45058DC4C3}" type="presOf" srcId="{806AD3D7-35FF-4ECA-A7D8-01A556976F3D}" destId="{BBDD8918-8AFF-4D98-9737-591C0F800B11}" srcOrd="1" destOrd="0" presId="urn:microsoft.com/office/officeart/2005/8/layout/orgChart1"/>
    <dgm:cxn modelId="{3DA29CFF-46A9-4AF6-827D-9E0E367225C7}" srcId="{4946AB44-E0F7-4C7D-977D-CFF54E751783}" destId="{B6AD7DFF-2611-4A56-A4EF-C6F951C7D6BA}" srcOrd="0" destOrd="0" parTransId="{195F9CC3-AEF2-4A5C-BFF5-8518005FD1B2}" sibTransId="{B2832FE1-DF5B-48C1-86CE-78EBE2E2DED4}"/>
    <dgm:cxn modelId="{07B8A6EA-75B6-43F3-886B-BF98D42655B9}" srcId="{643727F4-AAF8-4072-9625-DD4DC01BE5FC}" destId="{7BA2ACAD-0F71-41E4-9C4B-ACCA344A924E}" srcOrd="1" destOrd="0" parTransId="{ED431DCD-FD94-4CA2-ABCE-675373E5E112}" sibTransId="{4D87CE5B-22E1-4CF7-A189-8B6A79213D1A}"/>
    <dgm:cxn modelId="{BF88233A-69F2-46AD-B39B-596161B8CE9B}" type="presOf" srcId="{503D0A60-F3CC-4093-8E36-0218611622B4}" destId="{C2B7E80D-F495-4465-BFE7-25D7A09304A8}" srcOrd="1" destOrd="0" presId="urn:microsoft.com/office/officeart/2005/8/layout/orgChart1"/>
    <dgm:cxn modelId="{468FE0AD-AA0C-4EA5-91B2-CFFA28225AA1}" type="presOf" srcId="{7BA2ACAD-0F71-41E4-9C4B-ACCA344A924E}" destId="{CC160A28-6371-4497-AE2E-7BBD67298878}" srcOrd="0" destOrd="0" presId="urn:microsoft.com/office/officeart/2005/8/layout/orgChart1"/>
    <dgm:cxn modelId="{527F342C-7AAE-4771-BCBF-32F02BE74900}" type="presOf" srcId="{4946AB44-E0F7-4C7D-977D-CFF54E751783}" destId="{93ABA0D3-1676-47EB-8888-64B7682703D2}" srcOrd="0" destOrd="0" presId="urn:microsoft.com/office/officeart/2005/8/layout/orgChart1"/>
    <dgm:cxn modelId="{E519DCD1-3228-42C1-8B06-D0259FC0C214}" type="presOf" srcId="{9BF6E32F-036D-4125-851C-BFAB2DE3D445}" destId="{FC793E95-B182-42C5-876A-824F5BED4951}" srcOrd="0" destOrd="0" presId="urn:microsoft.com/office/officeart/2005/8/layout/orgChart1"/>
    <dgm:cxn modelId="{83E194A6-5324-46B1-9548-8F3B10560232}" srcId="{806AD3D7-35FF-4ECA-A7D8-01A556976F3D}" destId="{9BF6E32F-036D-4125-851C-BFAB2DE3D445}" srcOrd="0" destOrd="0" parTransId="{CBC736C3-6368-45B7-9C30-2691F61D8C9B}" sibTransId="{660ADF35-789B-4864-BAC0-B035D1CFAB08}"/>
    <dgm:cxn modelId="{DD3A394E-9908-4101-9171-62654E49E325}" type="presOf" srcId="{BAF1BFBF-1A4E-4AF0-B987-03CFD8D19CC9}" destId="{C6A99F7A-C2C5-4CC1-B330-703628DB5A68}" srcOrd="0" destOrd="0" presId="urn:microsoft.com/office/officeart/2005/8/layout/orgChart1"/>
    <dgm:cxn modelId="{55C95D74-C01F-4985-9040-5DEC91B0F6FB}" type="presOf" srcId="{604B1B96-50F4-41B8-A349-2ABE4917BFAF}" destId="{FC702126-CBBE-41A0-925C-B543C6324C8B}" srcOrd="0" destOrd="0" presId="urn:microsoft.com/office/officeart/2005/8/layout/orgChart1"/>
    <dgm:cxn modelId="{11572BFB-F353-4AC0-A6D3-063FF597BA67}" type="presOf" srcId="{503D0A60-F3CC-4093-8E36-0218611622B4}" destId="{89BCC1C7-61B8-46F0-8B42-1604D84C993B}" srcOrd="0" destOrd="0" presId="urn:microsoft.com/office/officeart/2005/8/layout/orgChart1"/>
    <dgm:cxn modelId="{6AF38525-CCE0-4FF4-AD00-B5F2A1CC4A86}" type="presOf" srcId="{B6AD7DFF-2611-4A56-A4EF-C6F951C7D6BA}" destId="{B4401E46-E943-43C5-89F7-2756FA1FD4B6}" srcOrd="1" destOrd="0" presId="urn:microsoft.com/office/officeart/2005/8/layout/orgChart1"/>
    <dgm:cxn modelId="{FF8F560C-F33A-4B4F-8AF0-7B7160024A7D}" type="presOf" srcId="{3ED11A51-4DF3-4366-AC18-FEEE5D01A94A}" destId="{DAC72F88-F88B-4543-B9A3-CE660EFA0754}" srcOrd="0" destOrd="0" presId="urn:microsoft.com/office/officeart/2005/8/layout/orgChart1"/>
    <dgm:cxn modelId="{D0FF99DD-5E92-4996-98DE-13DB0D282A76}" type="presOf" srcId="{E4231B41-17D2-452C-9E28-942771BF3AF5}" destId="{1FDD7A20-C971-4965-942A-69657D0F2C9C}" srcOrd="0" destOrd="0" presId="urn:microsoft.com/office/officeart/2005/8/layout/orgChart1"/>
    <dgm:cxn modelId="{4AE15FEC-080A-4404-943F-D339E91242F9}" type="presOf" srcId="{99351E59-55CE-4F52-83C6-3F26B5D5A966}" destId="{ED159E2B-35B4-41AF-9121-CFEDAD360C3F}" srcOrd="1" destOrd="0" presId="urn:microsoft.com/office/officeart/2005/8/layout/orgChart1"/>
    <dgm:cxn modelId="{2584C4A5-60AC-4AC5-AEC4-A698939B080D}" type="presOf" srcId="{643727F4-AAF8-4072-9625-DD4DC01BE5FC}" destId="{708C5AE9-1E00-4B4B-A1F0-2539097F1E4B}" srcOrd="0" destOrd="0" presId="urn:microsoft.com/office/officeart/2005/8/layout/orgChart1"/>
    <dgm:cxn modelId="{38333489-97CE-4103-995A-6D830E549AF6}" srcId="{74D0512F-8A58-4989-96EE-9BA894DA5966}" destId="{99351E59-55CE-4F52-83C6-3F26B5D5A966}" srcOrd="0" destOrd="0" parTransId="{6621B320-9754-4BD4-BD3A-CFC5E4B94C10}" sibTransId="{A5D98552-4A68-407C-9340-691924CFC6D7}"/>
    <dgm:cxn modelId="{CBD77FAD-E454-4772-9AD3-A481B3EBCE47}" type="presOf" srcId="{9ADA2A84-826C-48E9-B160-73E78E948E66}" destId="{94830F45-8973-4DD3-AA90-8CBF2A4BF75E}" srcOrd="1" destOrd="0" presId="urn:microsoft.com/office/officeart/2005/8/layout/orgChart1"/>
    <dgm:cxn modelId="{E15D0DDA-B838-4B9B-A0E5-2E80E747676C}" srcId="{643727F4-AAF8-4072-9625-DD4DC01BE5FC}" destId="{74D0512F-8A58-4989-96EE-9BA894DA5966}" srcOrd="2" destOrd="0" parTransId="{604B1B96-50F4-41B8-A349-2ABE4917BFAF}" sibTransId="{D614B7C3-B640-49DA-A140-5B6AC7E8D8E8}"/>
    <dgm:cxn modelId="{182DF8B7-DC31-4C85-A5E3-538B32D1DDAF}" type="presOf" srcId="{B6AD7DFF-2611-4A56-A4EF-C6F951C7D6BA}" destId="{73752649-81B2-40EB-923F-3598E9ECC2BC}" srcOrd="0" destOrd="0" presId="urn:microsoft.com/office/officeart/2005/8/layout/orgChart1"/>
    <dgm:cxn modelId="{114B61EB-CD65-4638-B444-F13F9E9C2091}" type="presOf" srcId="{806AD3D7-35FF-4ECA-A7D8-01A556976F3D}" destId="{42087327-8716-4D15-B922-094DC08E7E0C}" srcOrd="0" destOrd="0" presId="urn:microsoft.com/office/officeart/2005/8/layout/orgChart1"/>
    <dgm:cxn modelId="{69D6329C-45CF-4934-BA2D-0EFB0B4B09A4}" type="presOf" srcId="{74D0512F-8A58-4989-96EE-9BA894DA5966}" destId="{E2EAF821-AB03-44FF-A8C8-83741169FF7F}" srcOrd="0" destOrd="0" presId="urn:microsoft.com/office/officeart/2005/8/layout/orgChart1"/>
    <dgm:cxn modelId="{24782237-AC2F-460C-BEA6-9B6DAD6229FA}" type="presOf" srcId="{6621B320-9754-4BD4-BD3A-CFC5E4B94C10}" destId="{0065FBD5-EE25-45EC-A46C-DA475F068EC6}" srcOrd="0" destOrd="0" presId="urn:microsoft.com/office/officeart/2005/8/layout/orgChart1"/>
    <dgm:cxn modelId="{FAE3FB46-0716-45E0-8BB5-231D53456F3B}" type="presOf" srcId="{74D0512F-8A58-4989-96EE-9BA894DA5966}" destId="{6702B93E-912A-4308-9241-CEBEAAAE75B9}" srcOrd="1" destOrd="0" presId="urn:microsoft.com/office/officeart/2005/8/layout/orgChart1"/>
    <dgm:cxn modelId="{9EF2ADDB-E5DA-420F-BA12-6B91EEF07D08}" type="presOf" srcId="{9BF6E32F-036D-4125-851C-BFAB2DE3D445}" destId="{D4F0A59F-9BA9-45D9-9D7D-6C3ACEB768A4}" srcOrd="1" destOrd="0" presId="urn:microsoft.com/office/officeart/2005/8/layout/orgChart1"/>
    <dgm:cxn modelId="{73F0DA02-6F91-44FB-8CC8-A874AD009B09}" type="presOf" srcId="{CBC736C3-6368-45B7-9C30-2691F61D8C9B}" destId="{A02A0324-475B-41BD-80F9-E964B03463EC}" srcOrd="0" destOrd="0" presId="urn:microsoft.com/office/officeart/2005/8/layout/orgChart1"/>
    <dgm:cxn modelId="{51EFB635-70BC-4AA7-9F8B-7CCCB752E16C}" type="presOf" srcId="{5B3D7879-0736-48B7-AFD6-4415D69BFAFD}" destId="{E8CD1363-C0C8-47F1-BE14-395C58135F9C}" srcOrd="0" destOrd="0" presId="urn:microsoft.com/office/officeart/2005/8/layout/orgChart1"/>
    <dgm:cxn modelId="{44A21CE8-096F-445A-BBB4-633DD5261B8D}" srcId="{643727F4-AAF8-4072-9625-DD4DC01BE5FC}" destId="{4946AB44-E0F7-4C7D-977D-CFF54E751783}" srcOrd="4" destOrd="0" parTransId="{E4231B41-17D2-452C-9E28-942771BF3AF5}" sibTransId="{8517A35B-003F-4C48-AD21-E35CBA3DD210}"/>
    <dgm:cxn modelId="{964317C1-A808-4162-8490-CDEF622657C1}" srcId="{BAF1BFBF-1A4E-4AF0-B987-03CFD8D19CC9}" destId="{643727F4-AAF8-4072-9625-DD4DC01BE5FC}" srcOrd="0" destOrd="0" parTransId="{4C3751AF-D8CB-445B-8087-B4690D25FAA0}" sibTransId="{6AB81516-7DB5-4432-B249-ABCA0090FA7D}"/>
    <dgm:cxn modelId="{7EB4D89C-1786-45DE-AF7D-4F81F7CD89BA}" srcId="{643727F4-AAF8-4072-9625-DD4DC01BE5FC}" destId="{806AD3D7-35FF-4ECA-A7D8-01A556976F3D}" srcOrd="5" destOrd="0" parTransId="{5B3D7879-0736-48B7-AFD6-4415D69BFAFD}" sibTransId="{B2C0D906-3EBA-4AA4-AA8C-EC3BA27724BA}"/>
    <dgm:cxn modelId="{4D9E1DE5-3EEC-4C60-9FA6-6B0967144490}" type="presOf" srcId="{3FF58D25-5000-4748-8C56-2CD51C32F7F3}" destId="{D0CA76FD-C003-4D49-BF4B-A72F6CE59AE8}" srcOrd="0" destOrd="0" presId="urn:microsoft.com/office/officeart/2005/8/layout/orgChart1"/>
    <dgm:cxn modelId="{0ECD65DD-5B6F-4045-AD96-2F25D39E2F2C}" type="presOf" srcId="{99351E59-55CE-4F52-83C6-3F26B5D5A966}" destId="{58B45758-1A77-40BD-97E4-9C0EC5CE886F}" srcOrd="0" destOrd="0" presId="urn:microsoft.com/office/officeart/2005/8/layout/orgChart1"/>
    <dgm:cxn modelId="{22175B06-D08D-422D-A55B-CB0B49F3E0A7}" srcId="{643727F4-AAF8-4072-9625-DD4DC01BE5FC}" destId="{503D0A60-F3CC-4093-8E36-0218611622B4}" srcOrd="0" destOrd="0" parTransId="{3ED11A51-4DF3-4366-AC18-FEEE5D01A94A}" sibTransId="{E94D4F04-570D-4C2A-A327-66B9C5DF11E7}"/>
    <dgm:cxn modelId="{FA6E1BA2-6A41-4A63-89EE-44F8D49DEA08}" srcId="{643727F4-AAF8-4072-9625-DD4DC01BE5FC}" destId="{9ADA2A84-826C-48E9-B160-73E78E948E66}" srcOrd="3" destOrd="0" parTransId="{3FF58D25-5000-4748-8C56-2CD51C32F7F3}" sibTransId="{3BCA610D-524D-460F-B54F-E18BC77A0FF5}"/>
    <dgm:cxn modelId="{EADD3B3C-21DA-4D34-97D3-6B49131910C0}" type="presParOf" srcId="{C6A99F7A-C2C5-4CC1-B330-703628DB5A68}" destId="{EC2550C4-C153-4646-8AC9-0EE2B18AA82C}" srcOrd="0" destOrd="0" presId="urn:microsoft.com/office/officeart/2005/8/layout/orgChart1"/>
    <dgm:cxn modelId="{BC81AAFD-76F4-482D-8A68-EFB0CCFEC9DC}" type="presParOf" srcId="{EC2550C4-C153-4646-8AC9-0EE2B18AA82C}" destId="{A5821065-4284-413A-85CA-BF0CF3F55BD1}" srcOrd="0" destOrd="0" presId="urn:microsoft.com/office/officeart/2005/8/layout/orgChart1"/>
    <dgm:cxn modelId="{3C1A7865-7D00-4846-909A-0A5F252595FD}" type="presParOf" srcId="{A5821065-4284-413A-85CA-BF0CF3F55BD1}" destId="{708C5AE9-1E00-4B4B-A1F0-2539097F1E4B}" srcOrd="0" destOrd="0" presId="urn:microsoft.com/office/officeart/2005/8/layout/orgChart1"/>
    <dgm:cxn modelId="{B714B84E-64A1-428D-A820-223079E5E3A5}" type="presParOf" srcId="{A5821065-4284-413A-85CA-BF0CF3F55BD1}" destId="{ACCD6E27-5F85-4D87-B171-DAD41C58031B}" srcOrd="1" destOrd="0" presId="urn:microsoft.com/office/officeart/2005/8/layout/orgChart1"/>
    <dgm:cxn modelId="{21E66F28-9B77-4F4D-958E-BBFB54912A26}" type="presParOf" srcId="{EC2550C4-C153-4646-8AC9-0EE2B18AA82C}" destId="{D6BBAE2A-6DD1-4159-A7EA-F84DD424525F}" srcOrd="1" destOrd="0" presId="urn:microsoft.com/office/officeart/2005/8/layout/orgChart1"/>
    <dgm:cxn modelId="{EABB4196-038A-47BE-BCE5-CBEE9B227CDD}" type="presParOf" srcId="{D6BBAE2A-6DD1-4159-A7EA-F84DD424525F}" destId="{FC702126-CBBE-41A0-925C-B543C6324C8B}" srcOrd="0" destOrd="0" presId="urn:microsoft.com/office/officeart/2005/8/layout/orgChart1"/>
    <dgm:cxn modelId="{BD193269-0B66-4E08-8824-E0D0775F1BDF}" type="presParOf" srcId="{D6BBAE2A-6DD1-4159-A7EA-F84DD424525F}" destId="{56007495-D160-40B4-A0D8-4DC9A4A0CA21}" srcOrd="1" destOrd="0" presId="urn:microsoft.com/office/officeart/2005/8/layout/orgChart1"/>
    <dgm:cxn modelId="{DD024FC4-38BD-47D5-B186-B55F61C46CCE}" type="presParOf" srcId="{56007495-D160-40B4-A0D8-4DC9A4A0CA21}" destId="{B64086A3-3B3F-46E8-B873-633C2D61F8F1}" srcOrd="0" destOrd="0" presId="urn:microsoft.com/office/officeart/2005/8/layout/orgChart1"/>
    <dgm:cxn modelId="{AB0812A5-D3A1-49FB-B95D-D13CAAAF4EC7}" type="presParOf" srcId="{B64086A3-3B3F-46E8-B873-633C2D61F8F1}" destId="{E2EAF821-AB03-44FF-A8C8-83741169FF7F}" srcOrd="0" destOrd="0" presId="urn:microsoft.com/office/officeart/2005/8/layout/orgChart1"/>
    <dgm:cxn modelId="{3B7A7770-0169-4D5B-A8E8-CF38F29CE1B1}" type="presParOf" srcId="{B64086A3-3B3F-46E8-B873-633C2D61F8F1}" destId="{6702B93E-912A-4308-9241-CEBEAAAE75B9}" srcOrd="1" destOrd="0" presId="urn:microsoft.com/office/officeart/2005/8/layout/orgChart1"/>
    <dgm:cxn modelId="{E0AFE7A8-5605-48E5-81E1-B09FE68D77F1}" type="presParOf" srcId="{56007495-D160-40B4-A0D8-4DC9A4A0CA21}" destId="{DE64508F-0601-4A04-BA24-5FB8B9839364}" srcOrd="1" destOrd="0" presId="urn:microsoft.com/office/officeart/2005/8/layout/orgChart1"/>
    <dgm:cxn modelId="{C6427073-BD9B-4E4F-9370-889438402AAA}" type="presParOf" srcId="{DE64508F-0601-4A04-BA24-5FB8B9839364}" destId="{0065FBD5-EE25-45EC-A46C-DA475F068EC6}" srcOrd="0" destOrd="0" presId="urn:microsoft.com/office/officeart/2005/8/layout/orgChart1"/>
    <dgm:cxn modelId="{F72BD62A-53C0-4D84-946D-A2729B6EAAAE}" type="presParOf" srcId="{DE64508F-0601-4A04-BA24-5FB8B9839364}" destId="{96B7BCBF-E5B5-4B59-A9F2-E8FF2C6ED9CE}" srcOrd="1" destOrd="0" presId="urn:microsoft.com/office/officeart/2005/8/layout/orgChart1"/>
    <dgm:cxn modelId="{C54600C7-C3FD-44E6-A5D0-74C135A35D8D}" type="presParOf" srcId="{96B7BCBF-E5B5-4B59-A9F2-E8FF2C6ED9CE}" destId="{E610C6E3-760D-4F0A-AED1-08343983DA20}" srcOrd="0" destOrd="0" presId="urn:microsoft.com/office/officeart/2005/8/layout/orgChart1"/>
    <dgm:cxn modelId="{E39F0814-7A57-4D4D-A6C0-E21C14B9E20D}" type="presParOf" srcId="{E610C6E3-760D-4F0A-AED1-08343983DA20}" destId="{58B45758-1A77-40BD-97E4-9C0EC5CE886F}" srcOrd="0" destOrd="0" presId="urn:microsoft.com/office/officeart/2005/8/layout/orgChart1"/>
    <dgm:cxn modelId="{74C82EE1-3A06-45CB-9809-7CAC9278E45F}" type="presParOf" srcId="{E610C6E3-760D-4F0A-AED1-08343983DA20}" destId="{ED159E2B-35B4-41AF-9121-CFEDAD360C3F}" srcOrd="1" destOrd="0" presId="urn:microsoft.com/office/officeart/2005/8/layout/orgChart1"/>
    <dgm:cxn modelId="{9242EAC1-8D16-4383-96D1-F308B4ED6010}" type="presParOf" srcId="{96B7BCBF-E5B5-4B59-A9F2-E8FF2C6ED9CE}" destId="{4563E042-838C-4ED5-BE15-417BC69F5090}" srcOrd="1" destOrd="0" presId="urn:microsoft.com/office/officeart/2005/8/layout/orgChart1"/>
    <dgm:cxn modelId="{5460D1E5-CF84-4416-81A6-E48A9550911E}" type="presParOf" srcId="{96B7BCBF-E5B5-4B59-A9F2-E8FF2C6ED9CE}" destId="{A8A5F3FB-A894-472A-B48F-049A00B45BF2}" srcOrd="2" destOrd="0" presId="urn:microsoft.com/office/officeart/2005/8/layout/orgChart1"/>
    <dgm:cxn modelId="{BB4E49BD-9E32-4002-A2A0-A58EE0563B11}" type="presParOf" srcId="{56007495-D160-40B4-A0D8-4DC9A4A0CA21}" destId="{2AF0F1AA-35D9-4FFA-99C5-645211F9B881}" srcOrd="2" destOrd="0" presId="urn:microsoft.com/office/officeart/2005/8/layout/orgChart1"/>
    <dgm:cxn modelId="{AE4EFAF7-A0B0-429C-8A35-26C47E713523}" type="presParOf" srcId="{D6BBAE2A-6DD1-4159-A7EA-F84DD424525F}" destId="{D0CA76FD-C003-4D49-BF4B-A72F6CE59AE8}" srcOrd="2" destOrd="0" presId="urn:microsoft.com/office/officeart/2005/8/layout/orgChart1"/>
    <dgm:cxn modelId="{882B0610-E7CC-4AEB-97FA-2F30027CC81A}" type="presParOf" srcId="{D6BBAE2A-6DD1-4159-A7EA-F84DD424525F}" destId="{71F926C8-9A3A-467C-9459-7912027A2C23}" srcOrd="3" destOrd="0" presId="urn:microsoft.com/office/officeart/2005/8/layout/orgChart1"/>
    <dgm:cxn modelId="{ADDDA3A7-E4E3-476D-B432-177F241D78BC}" type="presParOf" srcId="{71F926C8-9A3A-467C-9459-7912027A2C23}" destId="{05B62C27-3FC2-47A2-8A3F-6C2D8164B08C}" srcOrd="0" destOrd="0" presId="urn:microsoft.com/office/officeart/2005/8/layout/orgChart1"/>
    <dgm:cxn modelId="{4753BDD3-83F3-452F-A1E2-F93C20B49564}" type="presParOf" srcId="{05B62C27-3FC2-47A2-8A3F-6C2D8164B08C}" destId="{A00F122A-46AB-4409-904A-37197AB8837B}" srcOrd="0" destOrd="0" presId="urn:microsoft.com/office/officeart/2005/8/layout/orgChart1"/>
    <dgm:cxn modelId="{7CC70A42-B116-4E60-ACC5-AEEB9D9D931D}" type="presParOf" srcId="{05B62C27-3FC2-47A2-8A3F-6C2D8164B08C}" destId="{94830F45-8973-4DD3-AA90-8CBF2A4BF75E}" srcOrd="1" destOrd="0" presId="urn:microsoft.com/office/officeart/2005/8/layout/orgChart1"/>
    <dgm:cxn modelId="{7061441C-199F-40BA-B85A-40D486DF2EF1}" type="presParOf" srcId="{71F926C8-9A3A-467C-9459-7912027A2C23}" destId="{D474BFB9-EDC5-4836-ACDF-9140CE140E8E}" srcOrd="1" destOrd="0" presId="urn:microsoft.com/office/officeart/2005/8/layout/orgChart1"/>
    <dgm:cxn modelId="{3E17FE79-ED72-4CD3-B2D1-215C441F41A9}" type="presParOf" srcId="{71F926C8-9A3A-467C-9459-7912027A2C23}" destId="{FB39BA79-71C7-482E-957F-B009E70ADA36}" srcOrd="2" destOrd="0" presId="urn:microsoft.com/office/officeart/2005/8/layout/orgChart1"/>
    <dgm:cxn modelId="{86B4A9D3-D496-4BFD-9FB3-063DB110B597}" type="presParOf" srcId="{D6BBAE2A-6DD1-4159-A7EA-F84DD424525F}" destId="{1FDD7A20-C971-4965-942A-69657D0F2C9C}" srcOrd="4" destOrd="0" presId="urn:microsoft.com/office/officeart/2005/8/layout/orgChart1"/>
    <dgm:cxn modelId="{8859B38C-E825-4E9C-A362-0D28D0EDC2F2}" type="presParOf" srcId="{D6BBAE2A-6DD1-4159-A7EA-F84DD424525F}" destId="{D567964C-414F-4905-A915-8FFF82519B28}" srcOrd="5" destOrd="0" presId="urn:microsoft.com/office/officeart/2005/8/layout/orgChart1"/>
    <dgm:cxn modelId="{3F6C63AC-76C1-4D5A-A1C3-EACA0BD69A6C}" type="presParOf" srcId="{D567964C-414F-4905-A915-8FFF82519B28}" destId="{DAEFCF04-2AA0-4BB9-B070-E8AF35D2A670}" srcOrd="0" destOrd="0" presId="urn:microsoft.com/office/officeart/2005/8/layout/orgChart1"/>
    <dgm:cxn modelId="{6B3CC97A-4AA0-45D0-9C85-9A21C0C57DF9}" type="presParOf" srcId="{DAEFCF04-2AA0-4BB9-B070-E8AF35D2A670}" destId="{93ABA0D3-1676-47EB-8888-64B7682703D2}" srcOrd="0" destOrd="0" presId="urn:microsoft.com/office/officeart/2005/8/layout/orgChart1"/>
    <dgm:cxn modelId="{ABC9F17C-EA21-4360-BF9E-AD960686E46B}" type="presParOf" srcId="{DAEFCF04-2AA0-4BB9-B070-E8AF35D2A670}" destId="{88233EA5-5BA8-418E-B0F5-917974E5BBB4}" srcOrd="1" destOrd="0" presId="urn:microsoft.com/office/officeart/2005/8/layout/orgChart1"/>
    <dgm:cxn modelId="{4696EC72-17F1-487A-82F0-8D6602E4C36E}" type="presParOf" srcId="{D567964C-414F-4905-A915-8FFF82519B28}" destId="{30C85B76-94BF-4258-A65B-26FB76546EDE}" srcOrd="1" destOrd="0" presId="urn:microsoft.com/office/officeart/2005/8/layout/orgChart1"/>
    <dgm:cxn modelId="{92A37B5F-950E-49F5-97F5-E407821A4CBD}" type="presParOf" srcId="{30C85B76-94BF-4258-A65B-26FB76546EDE}" destId="{D0520C4F-E1FB-4FA5-916C-7546290A0D54}" srcOrd="0" destOrd="0" presId="urn:microsoft.com/office/officeart/2005/8/layout/orgChart1"/>
    <dgm:cxn modelId="{F0F2A08E-8267-470D-B20F-D97BB3167097}" type="presParOf" srcId="{30C85B76-94BF-4258-A65B-26FB76546EDE}" destId="{1A48C3E2-F78A-4BBD-BA78-0212F03BA948}" srcOrd="1" destOrd="0" presId="urn:microsoft.com/office/officeart/2005/8/layout/orgChart1"/>
    <dgm:cxn modelId="{EE82867A-B718-4736-B3AD-21840D094FEF}" type="presParOf" srcId="{1A48C3E2-F78A-4BBD-BA78-0212F03BA948}" destId="{148F97C2-4CE8-4ADB-B7E9-153F6DD36D73}" srcOrd="0" destOrd="0" presId="urn:microsoft.com/office/officeart/2005/8/layout/orgChart1"/>
    <dgm:cxn modelId="{EBA00C6F-3CA7-4F51-987E-424F7C549026}" type="presParOf" srcId="{148F97C2-4CE8-4ADB-B7E9-153F6DD36D73}" destId="{73752649-81B2-40EB-923F-3598E9ECC2BC}" srcOrd="0" destOrd="0" presId="urn:microsoft.com/office/officeart/2005/8/layout/orgChart1"/>
    <dgm:cxn modelId="{0C05161C-23A1-4ABB-A75B-261F0CF6BB0D}" type="presParOf" srcId="{148F97C2-4CE8-4ADB-B7E9-153F6DD36D73}" destId="{B4401E46-E943-43C5-89F7-2756FA1FD4B6}" srcOrd="1" destOrd="0" presId="urn:microsoft.com/office/officeart/2005/8/layout/orgChart1"/>
    <dgm:cxn modelId="{99E90EDE-876D-49CA-94C7-5AFA17EECDD3}" type="presParOf" srcId="{1A48C3E2-F78A-4BBD-BA78-0212F03BA948}" destId="{04D88A92-7CF7-4D29-8037-E122C3FEB0CA}" srcOrd="1" destOrd="0" presId="urn:microsoft.com/office/officeart/2005/8/layout/orgChart1"/>
    <dgm:cxn modelId="{E1F26820-AEB4-4958-98D5-4DF1F88E08F8}" type="presParOf" srcId="{1A48C3E2-F78A-4BBD-BA78-0212F03BA948}" destId="{244DD9BD-B742-4D8D-B6DB-10696B63C53A}" srcOrd="2" destOrd="0" presId="urn:microsoft.com/office/officeart/2005/8/layout/orgChart1"/>
    <dgm:cxn modelId="{23F2F66A-6C41-44E4-B74F-23B3F3E17D03}" type="presParOf" srcId="{D567964C-414F-4905-A915-8FFF82519B28}" destId="{0F61029A-1969-4BBF-9607-6C9CD3F65804}" srcOrd="2" destOrd="0" presId="urn:microsoft.com/office/officeart/2005/8/layout/orgChart1"/>
    <dgm:cxn modelId="{868A7C34-B9D0-440D-B282-ECEF07DF9033}" type="presParOf" srcId="{D6BBAE2A-6DD1-4159-A7EA-F84DD424525F}" destId="{E8CD1363-C0C8-47F1-BE14-395C58135F9C}" srcOrd="6" destOrd="0" presId="urn:microsoft.com/office/officeart/2005/8/layout/orgChart1"/>
    <dgm:cxn modelId="{39D5E881-E4B9-43BE-B314-CF621EF668C4}" type="presParOf" srcId="{D6BBAE2A-6DD1-4159-A7EA-F84DD424525F}" destId="{445D9AD8-853D-461D-8D5E-8095161E31DE}" srcOrd="7" destOrd="0" presId="urn:microsoft.com/office/officeart/2005/8/layout/orgChart1"/>
    <dgm:cxn modelId="{4D2BB217-8C3F-47D9-8522-F87466030F2A}" type="presParOf" srcId="{445D9AD8-853D-461D-8D5E-8095161E31DE}" destId="{812245A4-E891-4345-816F-EC53A620509B}" srcOrd="0" destOrd="0" presId="urn:microsoft.com/office/officeart/2005/8/layout/orgChart1"/>
    <dgm:cxn modelId="{59BF455C-4F4E-4C3B-A2AF-2105C262E7D0}" type="presParOf" srcId="{812245A4-E891-4345-816F-EC53A620509B}" destId="{42087327-8716-4D15-B922-094DC08E7E0C}" srcOrd="0" destOrd="0" presId="urn:microsoft.com/office/officeart/2005/8/layout/orgChart1"/>
    <dgm:cxn modelId="{36565EA3-C8E4-404F-81AB-C62E92825303}" type="presParOf" srcId="{812245A4-E891-4345-816F-EC53A620509B}" destId="{BBDD8918-8AFF-4D98-9737-591C0F800B11}" srcOrd="1" destOrd="0" presId="urn:microsoft.com/office/officeart/2005/8/layout/orgChart1"/>
    <dgm:cxn modelId="{D8B4EEE3-B913-4CB8-ACE5-631BB52681D1}" type="presParOf" srcId="{445D9AD8-853D-461D-8D5E-8095161E31DE}" destId="{03E0B65A-7E84-4134-BB60-D53521DC9C31}" srcOrd="1" destOrd="0" presId="urn:microsoft.com/office/officeart/2005/8/layout/orgChart1"/>
    <dgm:cxn modelId="{8FA05CFA-5708-424A-8134-ED73B32A462E}" type="presParOf" srcId="{03E0B65A-7E84-4134-BB60-D53521DC9C31}" destId="{A02A0324-475B-41BD-80F9-E964B03463EC}" srcOrd="0" destOrd="0" presId="urn:microsoft.com/office/officeart/2005/8/layout/orgChart1"/>
    <dgm:cxn modelId="{F6EEE32B-D867-4C88-9056-9846254DBC3D}" type="presParOf" srcId="{03E0B65A-7E84-4134-BB60-D53521DC9C31}" destId="{B768E1BE-8D11-4841-894D-73581382BED3}" srcOrd="1" destOrd="0" presId="urn:microsoft.com/office/officeart/2005/8/layout/orgChart1"/>
    <dgm:cxn modelId="{1DBD5D79-005C-4A95-BB13-6AB70F1B71E9}" type="presParOf" srcId="{B768E1BE-8D11-4841-894D-73581382BED3}" destId="{3FDFFA8A-86C9-4F10-9543-4C71D3D5CFAA}" srcOrd="0" destOrd="0" presId="urn:microsoft.com/office/officeart/2005/8/layout/orgChart1"/>
    <dgm:cxn modelId="{106322CC-EE77-42C1-8A38-912F67391945}" type="presParOf" srcId="{3FDFFA8A-86C9-4F10-9543-4C71D3D5CFAA}" destId="{FC793E95-B182-42C5-876A-824F5BED4951}" srcOrd="0" destOrd="0" presId="urn:microsoft.com/office/officeart/2005/8/layout/orgChart1"/>
    <dgm:cxn modelId="{AAE01EC2-6859-4266-AAF3-448E188E8B93}" type="presParOf" srcId="{3FDFFA8A-86C9-4F10-9543-4C71D3D5CFAA}" destId="{D4F0A59F-9BA9-45D9-9D7D-6C3ACEB768A4}" srcOrd="1" destOrd="0" presId="urn:microsoft.com/office/officeart/2005/8/layout/orgChart1"/>
    <dgm:cxn modelId="{528707E8-7E7C-455D-9CDD-1481387E7128}" type="presParOf" srcId="{B768E1BE-8D11-4841-894D-73581382BED3}" destId="{47D0D97F-5F83-481A-8D01-E53F11D47F96}" srcOrd="1" destOrd="0" presId="urn:microsoft.com/office/officeart/2005/8/layout/orgChart1"/>
    <dgm:cxn modelId="{6AF0AA6B-7116-4847-B3BA-CF5918AE459C}" type="presParOf" srcId="{B768E1BE-8D11-4841-894D-73581382BED3}" destId="{7452E85F-AE40-4CE5-8CA8-BC9721D1D6AA}" srcOrd="2" destOrd="0" presId="urn:microsoft.com/office/officeart/2005/8/layout/orgChart1"/>
    <dgm:cxn modelId="{C3630213-B1D6-4BE3-92D3-892FFC211825}" type="presParOf" srcId="{445D9AD8-853D-461D-8D5E-8095161E31DE}" destId="{EEEB4EF5-3F1B-452A-A0DC-500A711F57CD}" srcOrd="2" destOrd="0" presId="urn:microsoft.com/office/officeart/2005/8/layout/orgChart1"/>
    <dgm:cxn modelId="{8A3D9EFD-79DD-4B19-A7C1-C0672BE25E94}" type="presParOf" srcId="{EC2550C4-C153-4646-8AC9-0EE2B18AA82C}" destId="{AB9CA8E4-158F-46AC-97B3-5D48491B4622}" srcOrd="2" destOrd="0" presId="urn:microsoft.com/office/officeart/2005/8/layout/orgChart1"/>
    <dgm:cxn modelId="{061FDF04-DA0B-4BD7-BD68-9FF18AAF0C36}" type="presParOf" srcId="{AB9CA8E4-158F-46AC-97B3-5D48491B4622}" destId="{DAC72F88-F88B-4543-B9A3-CE660EFA0754}" srcOrd="0" destOrd="0" presId="urn:microsoft.com/office/officeart/2005/8/layout/orgChart1"/>
    <dgm:cxn modelId="{5E0A295C-4B45-437B-9164-BE2C5098F5C4}" type="presParOf" srcId="{AB9CA8E4-158F-46AC-97B3-5D48491B4622}" destId="{9EB97E9C-3FEE-4F00-93C2-38BC7F376DBA}" srcOrd="1" destOrd="0" presId="urn:microsoft.com/office/officeart/2005/8/layout/orgChart1"/>
    <dgm:cxn modelId="{317A971D-F7F8-4EB6-8194-B1AEB725C916}" type="presParOf" srcId="{9EB97E9C-3FEE-4F00-93C2-38BC7F376DBA}" destId="{1AA2ECB7-5F0B-46ED-AA1E-15EBA092FF7C}" srcOrd="0" destOrd="0" presId="urn:microsoft.com/office/officeart/2005/8/layout/orgChart1"/>
    <dgm:cxn modelId="{23FD138E-7639-4D51-9B51-665CC28B859E}" type="presParOf" srcId="{1AA2ECB7-5F0B-46ED-AA1E-15EBA092FF7C}" destId="{89BCC1C7-61B8-46F0-8B42-1604D84C993B}" srcOrd="0" destOrd="0" presId="urn:microsoft.com/office/officeart/2005/8/layout/orgChart1"/>
    <dgm:cxn modelId="{F7BF7C57-EEB3-4210-8CE7-2C7F48B8E206}" type="presParOf" srcId="{1AA2ECB7-5F0B-46ED-AA1E-15EBA092FF7C}" destId="{C2B7E80D-F495-4465-BFE7-25D7A09304A8}" srcOrd="1" destOrd="0" presId="urn:microsoft.com/office/officeart/2005/8/layout/orgChart1"/>
    <dgm:cxn modelId="{0F674428-9A8E-47BF-BAD6-34A7AB13930B}" type="presParOf" srcId="{9EB97E9C-3FEE-4F00-93C2-38BC7F376DBA}" destId="{49D7ADC3-EE39-4997-B4BD-5AA1BE4D7B6A}" srcOrd="1" destOrd="0" presId="urn:microsoft.com/office/officeart/2005/8/layout/orgChart1"/>
    <dgm:cxn modelId="{AF223D2C-6AD0-437C-8F64-EAF3FA41D6AD}" type="presParOf" srcId="{9EB97E9C-3FEE-4F00-93C2-38BC7F376DBA}" destId="{E155BCB6-24BB-4CDC-BBD3-CBDDE212F55C}" srcOrd="2" destOrd="0" presId="urn:microsoft.com/office/officeart/2005/8/layout/orgChart1"/>
    <dgm:cxn modelId="{B236D777-9ADD-4449-B5C3-4826E25A55CE}" type="presParOf" srcId="{AB9CA8E4-158F-46AC-97B3-5D48491B4622}" destId="{D8DEF870-1F7B-4AA2-9413-FAF144958DEC}" srcOrd="2" destOrd="0" presId="urn:microsoft.com/office/officeart/2005/8/layout/orgChart1"/>
    <dgm:cxn modelId="{DDD5A3BC-E05B-4F69-8CFA-E6392E032273}" type="presParOf" srcId="{AB9CA8E4-158F-46AC-97B3-5D48491B4622}" destId="{AD5A8642-44CE-48C9-9309-EEF07495341C}" srcOrd="3" destOrd="0" presId="urn:microsoft.com/office/officeart/2005/8/layout/orgChart1"/>
    <dgm:cxn modelId="{5B621CFF-9132-415A-97F3-DE25A6E58004}" type="presParOf" srcId="{AD5A8642-44CE-48C9-9309-EEF07495341C}" destId="{55CCFCEA-809F-4713-B4D7-2F37D4F566DD}" srcOrd="0" destOrd="0" presId="urn:microsoft.com/office/officeart/2005/8/layout/orgChart1"/>
    <dgm:cxn modelId="{8A31EA6F-553C-4199-97A9-34813DB686C0}" type="presParOf" srcId="{55CCFCEA-809F-4713-B4D7-2F37D4F566DD}" destId="{CC160A28-6371-4497-AE2E-7BBD67298878}" srcOrd="0" destOrd="0" presId="urn:microsoft.com/office/officeart/2005/8/layout/orgChart1"/>
    <dgm:cxn modelId="{DBB8705A-8952-4CB6-A376-F37AD7BC5A21}" type="presParOf" srcId="{55CCFCEA-809F-4713-B4D7-2F37D4F566DD}" destId="{BC498609-FB9A-4B5C-8774-DACFAAB8D04F}" srcOrd="1" destOrd="0" presId="urn:microsoft.com/office/officeart/2005/8/layout/orgChart1"/>
    <dgm:cxn modelId="{09CDBE77-69F2-4F6C-ADB2-6842AB2FBD8D}" type="presParOf" srcId="{AD5A8642-44CE-48C9-9309-EEF07495341C}" destId="{3AF49653-1AD5-4EEF-83D7-3D909165E170}" srcOrd="1" destOrd="0" presId="urn:microsoft.com/office/officeart/2005/8/layout/orgChart1"/>
    <dgm:cxn modelId="{663EB3DB-18CD-48A7-AC25-19BE07AAD458}" type="presParOf" srcId="{AD5A8642-44CE-48C9-9309-EEF07495341C}" destId="{50CB6FAD-54F3-4054-97D1-469BF7E481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Welcome 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115447" y="3529906"/>
            <a:ext cx="6778196" cy="665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2441976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CURABITUR</a:t>
            </a:r>
            <a:r>
              <a:rPr lang="pl-PL" sz="30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 PULVINAR QUAM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  <p:sldLayoutId id="2147483710" r:id="rId3"/>
    <p:sldLayoutId id="2147483682" r:id="rId4"/>
    <p:sldLayoutId id="2147483691" r:id="rId5"/>
    <p:sldLayoutId id="2147483693" r:id="rId6"/>
    <p:sldLayoutId id="2147483713" r:id="rId7"/>
    <p:sldLayoutId id="2147483714" r:id="rId8"/>
    <p:sldLayoutId id="2147483715" r:id="rId9"/>
    <p:sldLayoutId id="2147483730" r:id="rId10"/>
    <p:sldLayoutId id="2147483707" r:id="rId11"/>
    <p:sldLayoutId id="2147483705" r:id="rId12"/>
    <p:sldLayoutId id="2147483712" r:id="rId13"/>
    <p:sldLayoutId id="2147483706" r:id="rId14"/>
    <p:sldLayoutId id="2147483719" r:id="rId15"/>
    <p:sldLayoutId id="2147483716" r:id="rId16"/>
    <p:sldLayoutId id="2147483718" r:id="rId17"/>
    <p:sldLayoutId id="2147483708" r:id="rId18"/>
    <p:sldLayoutId id="2147483692" r:id="rId19"/>
    <p:sldLayoutId id="2147483690" r:id="rId20"/>
    <p:sldLayoutId id="2147483686" r:id="rId21"/>
    <p:sldLayoutId id="2147483720" r:id="rId22"/>
    <p:sldLayoutId id="2147483685" r:id="rId23"/>
    <p:sldLayoutId id="2147483684" r:id="rId24"/>
    <p:sldLayoutId id="2147483689" r:id="rId25"/>
    <p:sldLayoutId id="2147483722" r:id="rId26"/>
    <p:sldLayoutId id="2147483723" r:id="rId27"/>
    <p:sldLayoutId id="2147483721" r:id="rId28"/>
    <p:sldLayoutId id="2147483725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697" r:id="rId35"/>
    <p:sldLayoutId id="2147483704" r:id="rId36"/>
    <p:sldLayoutId id="2147483702" r:id="rId37"/>
    <p:sldLayoutId id="2147483701" r:id="rId38"/>
    <p:sldLayoutId id="2147483700" r:id="rId39"/>
    <p:sldLayoutId id="2147483699" r:id="rId40"/>
    <p:sldLayoutId id="2147483694" r:id="rId41"/>
    <p:sldLayoutId id="2147483698" r:id="rId42"/>
    <p:sldLayoutId id="2147483717" r:id="rId43"/>
    <p:sldLayoutId id="2147483695" r:id="rId44"/>
    <p:sldLayoutId id="2147483696" r:id="rId4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701C9D0C-87F3-4F12-80D8-9F9E44E6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effectLst/>
        </p:spPr>
      </p:pic>
      <p:pic>
        <p:nvPicPr>
          <p:cNvPr id="24" name="Picture 3" descr="C:\Users\User\Desktop\paski-4.png">
            <a:extLst>
              <a:ext uri="{FF2B5EF4-FFF2-40B4-BE49-F238E27FC236}">
                <a16:creationId xmlns="" xmlns:a16="http://schemas.microsoft.com/office/drawing/2014/main" id="{9A9665F3-E2E2-46FF-A264-481D36E0A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1395"/>
          <a:stretch/>
        </p:blipFill>
        <p:spPr bwMode="auto">
          <a:xfrm>
            <a:off x="16414053" y="0"/>
            <a:ext cx="8172450" cy="137159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1036" y="6858000"/>
            <a:ext cx="1902192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0" cap="all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 </a:t>
            </a:r>
            <a:r>
              <a:rPr lang="pl-PL" sz="9600" cap="all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Inkubator Innowacyjności 4.0</a:t>
            </a:r>
            <a:endParaRPr lang="en-US" sz="9600" cap="all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449" y="10170053"/>
            <a:ext cx="167163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800" spc="600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TYTUŁ PRACY</a:t>
            </a:r>
          </a:p>
          <a:p>
            <a:pPr algn="ctr"/>
            <a:r>
              <a:rPr lang="pl-PL" sz="4800" spc="600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WYDZIAŁ</a:t>
            </a:r>
            <a:endParaRPr lang="en-US" sz="4800" spc="600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4E9977D-14DA-43E5-8EF4-164F3A444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56" y="2145289"/>
            <a:ext cx="3342888" cy="41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27293" y="2561209"/>
            <a:ext cx="174323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Skład zespołu badawczego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91950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61156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30363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1950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61156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30363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06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940250" y="7165135"/>
            <a:ext cx="0" cy="3615160"/>
          </a:xfrm>
          <a:prstGeom prst="line">
            <a:avLst/>
          </a:prstGeom>
          <a:ln w="762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65329" y="7030649"/>
            <a:ext cx="2830545" cy="999679"/>
            <a:chOff x="6265329" y="7030649"/>
            <a:chExt cx="2830545" cy="999679"/>
          </a:xfrm>
        </p:grpSpPr>
        <p:sp>
          <p:nvSpPr>
            <p:cNvPr id="25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36" name="Group 1"/>
          <p:cNvGrpSpPr/>
          <p:nvPr/>
        </p:nvGrpSpPr>
        <p:grpSpPr>
          <a:xfrm>
            <a:off x="12654587" y="7030649"/>
            <a:ext cx="2830545" cy="999679"/>
            <a:chOff x="6265329" y="7030649"/>
            <a:chExt cx="2830545" cy="999679"/>
          </a:xfrm>
        </p:grpSpPr>
        <p:sp>
          <p:nvSpPr>
            <p:cNvPr id="39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42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45" name="Group 1"/>
          <p:cNvGrpSpPr/>
          <p:nvPr/>
        </p:nvGrpSpPr>
        <p:grpSpPr>
          <a:xfrm>
            <a:off x="19300470" y="7041224"/>
            <a:ext cx="2830545" cy="999679"/>
            <a:chOff x="6265329" y="7030649"/>
            <a:chExt cx="2830545" cy="999679"/>
          </a:xfrm>
        </p:grpSpPr>
        <p:sp>
          <p:nvSpPr>
            <p:cNvPr id="47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pic>
        <p:nvPicPr>
          <p:cNvPr id="26" name="Picture 104" descr="C:\Users\User\Desktop\pasek.png">
            <a:extLst>
              <a:ext uri="{FF2B5EF4-FFF2-40B4-BE49-F238E27FC236}">
                <a16:creationId xmlns="" xmlns:a16="http://schemas.microsoft.com/office/drawing/2014/main" id="{5D5010B9-9C30-4076-96BF-BCCCA5FF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A92FD51-8F20-4BA2-817D-724D3FD86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7951090B-8504-4355-BEBB-B25238EA4130}"/>
              </a:ext>
            </a:extLst>
          </p:cNvPr>
          <p:cNvSpPr txBox="1"/>
          <p:nvPr/>
        </p:nvSpPr>
        <p:spPr>
          <a:xfrm>
            <a:off x="2811525" y="12559164"/>
            <a:ext cx="12403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BA45A653-64E3-4FBB-83D8-8918FC9DA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28" y="46741"/>
            <a:ext cx="14440317" cy="18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3" y="2561209"/>
            <a:ext cx="78843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Opis rozwiązania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27293" y="6610178"/>
            <a:ext cx="1988030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Aenean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rutrum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condimentum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vehicula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sollicitudin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ex vitae libero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feugiat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iaculis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Proin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dictum et lorem.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fringilla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fermentum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diam.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imperdiet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pharetra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ligula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sapien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magna.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justo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mi dictum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Praesent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Suspendisse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nisl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tempus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laoreet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ipsum. Class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aptent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taciti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sociosqu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litora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torquent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conubia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nostra,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inceptos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himenaeos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arcu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suscipit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Nunc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quam 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faucibus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malesuada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lacus, et tempus mi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ut.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Nam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risus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Etiam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pretium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pic>
        <p:nvPicPr>
          <p:cNvPr id="3" name="Picture 104" descr="C:\Users\User\Desktop\pasek.png">
            <a:extLst>
              <a:ext uri="{FF2B5EF4-FFF2-40B4-BE49-F238E27FC236}">
                <a16:creationId xmlns="" xmlns:a16="http://schemas.microsoft.com/office/drawing/2014/main" id="{A6B2F26F-7856-45A3-9BAB-4537D264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D3210EF-8345-4227-A553-34EA3B9B2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1B8C8350-87BF-4CC8-8F04-5DA3DAA6DCEC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9917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164482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Korzyści z wdrożenia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104" descr="C:\Users\User\Desktop\pasek.png">
            <a:extLst>
              <a:ext uri="{FF2B5EF4-FFF2-40B4-BE49-F238E27FC236}">
                <a16:creationId xmlns="" xmlns:a16="http://schemas.microsoft.com/office/drawing/2014/main" id="{65B0D487-E466-4D02-8339-12DA7D05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ABF8F37-BD73-4D56-A86C-794DAAD58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E6E28855-BA0C-47A7-AF68-B69BB1E812CC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30534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346558"/>
              </p:ext>
            </p:extLst>
          </p:nvPr>
        </p:nvGraphicFramePr>
        <p:xfrm>
          <a:off x="3264276" y="4228349"/>
          <a:ext cx="19197086" cy="674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7293" y="2561209"/>
            <a:ext cx="7567991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Zastosowania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4" descr="C:\Users\User\Desktop\pasek.png">
            <a:extLst>
              <a:ext uri="{FF2B5EF4-FFF2-40B4-BE49-F238E27FC236}">
                <a16:creationId xmlns="" xmlns:a16="http://schemas.microsoft.com/office/drawing/2014/main" id="{A47ECBCA-9217-4FE2-94B5-1C973904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F10F3CD-AA69-4E03-B89C-5027E3A15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CF500FC-1A5E-4635-824E-BEC30D6A9208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858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59658880"/>
              </p:ext>
            </p:extLst>
          </p:nvPr>
        </p:nvGraphicFramePr>
        <p:xfrm>
          <a:off x="12455091" y="2348565"/>
          <a:ext cx="10338601" cy="92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7293" y="2561209"/>
            <a:ext cx="994573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Poziom gotowości / zapotrzebowanie rynku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7293" y="5577793"/>
            <a:ext cx="696159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/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/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pic>
        <p:nvPicPr>
          <p:cNvPr id="3" name="Picture 104" descr="C:\Users\User\Desktop\pasek.png">
            <a:extLst>
              <a:ext uri="{FF2B5EF4-FFF2-40B4-BE49-F238E27FC236}">
                <a16:creationId xmlns="" xmlns:a16="http://schemas.microsoft.com/office/drawing/2014/main" id="{3411EA4D-7A48-4603-8A08-4CE0FA0C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28BBB6B-FC34-402C-83D0-53C78B2C9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28E94F23-FCF3-44D5-A733-CCE640F2D86A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963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2268" y="5934728"/>
            <a:ext cx="2107289" cy="2107287"/>
            <a:chOff x="2827293" y="5958037"/>
            <a:chExt cx="2107289" cy="2107287"/>
          </a:xfrm>
        </p:grpSpPr>
        <p:sp>
          <p:nvSpPr>
            <p:cNvPr id="6" name="Oval 5"/>
            <p:cNvSpPr/>
            <p:nvPr/>
          </p:nvSpPr>
          <p:spPr>
            <a:xfrm>
              <a:off x="2827293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89218" y="6521778"/>
              <a:ext cx="983440" cy="979805"/>
              <a:chOff x="3389218" y="6521778"/>
              <a:chExt cx="983440" cy="979805"/>
            </a:xfrm>
          </p:grpSpPr>
          <p:sp>
            <p:nvSpPr>
              <p:cNvPr id="8" name="Freeform 123"/>
              <p:cNvSpPr>
                <a:spLocks/>
              </p:cNvSpPr>
              <p:nvPr/>
            </p:nvSpPr>
            <p:spPr bwMode="auto">
              <a:xfrm>
                <a:off x="3911783" y="7044341"/>
                <a:ext cx="460875" cy="457242"/>
              </a:xfrm>
              <a:custGeom>
                <a:avLst/>
                <a:gdLst>
                  <a:gd name="T0" fmla="*/ 105 w 202"/>
                  <a:gd name="T1" fmla="*/ 4 h 199"/>
                  <a:gd name="T2" fmla="*/ 92 w 202"/>
                  <a:gd name="T3" fmla="*/ 4 h 199"/>
                  <a:gd name="T4" fmla="*/ 92 w 202"/>
                  <a:gd name="T5" fmla="*/ 17 h 199"/>
                  <a:gd name="T6" fmla="*/ 180 w 202"/>
                  <a:gd name="T7" fmla="*/ 105 h 199"/>
                  <a:gd name="T8" fmla="*/ 179 w 202"/>
                  <a:gd name="T9" fmla="*/ 112 h 199"/>
                  <a:gd name="T10" fmla="*/ 113 w 202"/>
                  <a:gd name="T11" fmla="*/ 178 h 199"/>
                  <a:gd name="T12" fmla="*/ 106 w 202"/>
                  <a:gd name="T13" fmla="*/ 181 h 199"/>
                  <a:gd name="T14" fmla="*/ 106 w 202"/>
                  <a:gd name="T15" fmla="*/ 181 h 199"/>
                  <a:gd name="T16" fmla="*/ 100 w 202"/>
                  <a:gd name="T17" fmla="*/ 178 h 199"/>
                  <a:gd name="T18" fmla="*/ 87 w 202"/>
                  <a:gd name="T19" fmla="*/ 165 h 199"/>
                  <a:gd name="T20" fmla="*/ 133 w 202"/>
                  <a:gd name="T21" fmla="*/ 119 h 199"/>
                  <a:gd name="T22" fmla="*/ 133 w 202"/>
                  <a:gd name="T23" fmla="*/ 106 h 199"/>
                  <a:gd name="T24" fmla="*/ 120 w 202"/>
                  <a:gd name="T25" fmla="*/ 106 h 199"/>
                  <a:gd name="T26" fmla="*/ 74 w 202"/>
                  <a:gd name="T27" fmla="*/ 151 h 199"/>
                  <a:gd name="T28" fmla="*/ 49 w 202"/>
                  <a:gd name="T29" fmla="*/ 125 h 199"/>
                  <a:gd name="T30" fmla="*/ 68 w 202"/>
                  <a:gd name="T31" fmla="*/ 106 h 199"/>
                  <a:gd name="T32" fmla="*/ 68 w 202"/>
                  <a:gd name="T33" fmla="*/ 92 h 199"/>
                  <a:gd name="T34" fmla="*/ 54 w 202"/>
                  <a:gd name="T35" fmla="*/ 92 h 199"/>
                  <a:gd name="T36" fmla="*/ 35 w 202"/>
                  <a:gd name="T37" fmla="*/ 111 h 199"/>
                  <a:gd name="T38" fmla="*/ 17 w 202"/>
                  <a:gd name="T39" fmla="*/ 93 h 199"/>
                  <a:gd name="T40" fmla="*/ 4 w 202"/>
                  <a:gd name="T41" fmla="*/ 93 h 199"/>
                  <a:gd name="T42" fmla="*/ 4 w 202"/>
                  <a:gd name="T43" fmla="*/ 106 h 199"/>
                  <a:gd name="T44" fmla="*/ 87 w 202"/>
                  <a:gd name="T45" fmla="*/ 191 h 199"/>
                  <a:gd name="T46" fmla="*/ 87 w 202"/>
                  <a:gd name="T47" fmla="*/ 192 h 199"/>
                  <a:gd name="T48" fmla="*/ 106 w 202"/>
                  <a:gd name="T49" fmla="*/ 199 h 199"/>
                  <a:gd name="T50" fmla="*/ 106 w 202"/>
                  <a:gd name="T51" fmla="*/ 199 h 199"/>
                  <a:gd name="T52" fmla="*/ 127 w 202"/>
                  <a:gd name="T53" fmla="*/ 192 h 199"/>
                  <a:gd name="T54" fmla="*/ 192 w 202"/>
                  <a:gd name="T55" fmla="*/ 125 h 199"/>
                  <a:gd name="T56" fmla="*/ 193 w 202"/>
                  <a:gd name="T57" fmla="*/ 91 h 199"/>
                  <a:gd name="T58" fmla="*/ 105 w 202"/>
                  <a:gd name="T59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99">
                    <a:moveTo>
                      <a:pt x="105" y="4"/>
                    </a:moveTo>
                    <a:cubicBezTo>
                      <a:pt x="101" y="0"/>
                      <a:pt x="96" y="0"/>
                      <a:pt x="92" y="4"/>
                    </a:cubicBezTo>
                    <a:cubicBezTo>
                      <a:pt x="88" y="7"/>
                      <a:pt x="88" y="13"/>
                      <a:pt x="92" y="17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106"/>
                      <a:pt x="181" y="110"/>
                      <a:pt x="179" y="11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2" y="179"/>
                      <a:pt x="109" y="181"/>
                      <a:pt x="106" y="181"/>
                    </a:cubicBezTo>
                    <a:cubicBezTo>
                      <a:pt x="106" y="181"/>
                      <a:pt x="106" y="181"/>
                      <a:pt x="106" y="181"/>
                    </a:cubicBezTo>
                    <a:cubicBezTo>
                      <a:pt x="104" y="181"/>
                      <a:pt x="102" y="180"/>
                      <a:pt x="100" y="178"/>
                    </a:cubicBezTo>
                    <a:cubicBezTo>
                      <a:pt x="100" y="178"/>
                      <a:pt x="95" y="173"/>
                      <a:pt x="87" y="165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7" y="115"/>
                      <a:pt x="137" y="109"/>
                      <a:pt x="133" y="106"/>
                    </a:cubicBezTo>
                    <a:cubicBezTo>
                      <a:pt x="129" y="102"/>
                      <a:pt x="123" y="102"/>
                      <a:pt x="120" y="106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67" y="143"/>
                      <a:pt x="58" y="135"/>
                      <a:pt x="49" y="12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1" y="102"/>
                      <a:pt x="71" y="96"/>
                      <a:pt x="68" y="92"/>
                    </a:cubicBezTo>
                    <a:cubicBezTo>
                      <a:pt x="64" y="89"/>
                      <a:pt x="58" y="89"/>
                      <a:pt x="54" y="9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0" y="105"/>
                      <a:pt x="24" y="99"/>
                      <a:pt x="17" y="93"/>
                    </a:cubicBezTo>
                    <a:cubicBezTo>
                      <a:pt x="14" y="89"/>
                      <a:pt x="8" y="89"/>
                      <a:pt x="4" y="93"/>
                    </a:cubicBezTo>
                    <a:cubicBezTo>
                      <a:pt x="0" y="97"/>
                      <a:pt x="0" y="103"/>
                      <a:pt x="4" y="106"/>
                    </a:cubicBezTo>
                    <a:cubicBezTo>
                      <a:pt x="53" y="155"/>
                      <a:pt x="86" y="191"/>
                      <a:pt x="87" y="191"/>
                    </a:cubicBezTo>
                    <a:cubicBezTo>
                      <a:pt x="87" y="191"/>
                      <a:pt x="87" y="192"/>
                      <a:pt x="87" y="192"/>
                    </a:cubicBezTo>
                    <a:cubicBezTo>
                      <a:pt x="92" y="197"/>
                      <a:pt x="99" y="199"/>
                      <a:pt x="106" y="199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4" y="199"/>
                      <a:pt x="122" y="196"/>
                      <a:pt x="127" y="192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01" y="116"/>
                      <a:pt x="202" y="100"/>
                      <a:pt x="193" y="91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124"/>
              <p:cNvSpPr>
                <a:spLocks/>
              </p:cNvSpPr>
              <p:nvPr/>
            </p:nvSpPr>
            <p:spPr bwMode="auto">
              <a:xfrm>
                <a:off x="3389218" y="6521778"/>
                <a:ext cx="471760" cy="468130"/>
              </a:xfrm>
              <a:custGeom>
                <a:avLst/>
                <a:gdLst>
                  <a:gd name="T0" fmla="*/ 98 w 205"/>
                  <a:gd name="T1" fmla="*/ 203 h 205"/>
                  <a:gd name="T2" fmla="*/ 105 w 205"/>
                  <a:gd name="T3" fmla="*/ 205 h 205"/>
                  <a:gd name="T4" fmla="*/ 112 w 205"/>
                  <a:gd name="T5" fmla="*/ 203 h 205"/>
                  <a:gd name="T6" fmla="*/ 112 w 205"/>
                  <a:gd name="T7" fmla="*/ 189 h 205"/>
                  <a:gd name="T8" fmla="*/ 92 w 205"/>
                  <a:gd name="T9" fmla="*/ 170 h 205"/>
                  <a:gd name="T10" fmla="*/ 111 w 205"/>
                  <a:gd name="T11" fmla="*/ 151 h 205"/>
                  <a:gd name="T12" fmla="*/ 111 w 205"/>
                  <a:gd name="T13" fmla="*/ 138 h 205"/>
                  <a:gd name="T14" fmla="*/ 98 w 205"/>
                  <a:gd name="T15" fmla="*/ 138 h 205"/>
                  <a:gd name="T16" fmla="*/ 79 w 205"/>
                  <a:gd name="T17" fmla="*/ 157 h 205"/>
                  <a:gd name="T18" fmla="*/ 53 w 205"/>
                  <a:gd name="T19" fmla="*/ 131 h 205"/>
                  <a:gd name="T20" fmla="*/ 98 w 205"/>
                  <a:gd name="T21" fmla="*/ 86 h 205"/>
                  <a:gd name="T22" fmla="*/ 98 w 205"/>
                  <a:gd name="T23" fmla="*/ 72 h 205"/>
                  <a:gd name="T24" fmla="*/ 85 w 205"/>
                  <a:gd name="T25" fmla="*/ 72 h 205"/>
                  <a:gd name="T26" fmla="*/ 39 w 205"/>
                  <a:gd name="T27" fmla="*/ 118 h 205"/>
                  <a:gd name="T28" fmla="*/ 26 w 205"/>
                  <a:gd name="T29" fmla="*/ 105 h 205"/>
                  <a:gd name="T30" fmla="*/ 26 w 205"/>
                  <a:gd name="T31" fmla="*/ 92 h 205"/>
                  <a:gd name="T32" fmla="*/ 91 w 205"/>
                  <a:gd name="T33" fmla="*/ 27 h 205"/>
                  <a:gd name="T34" fmla="*/ 104 w 205"/>
                  <a:gd name="T35" fmla="*/ 27 h 205"/>
                  <a:gd name="T36" fmla="*/ 188 w 205"/>
                  <a:gd name="T37" fmla="*/ 115 h 205"/>
                  <a:gd name="T38" fmla="*/ 201 w 205"/>
                  <a:gd name="T39" fmla="*/ 115 h 205"/>
                  <a:gd name="T40" fmla="*/ 201 w 205"/>
                  <a:gd name="T41" fmla="*/ 102 h 205"/>
                  <a:gd name="T42" fmla="*/ 118 w 205"/>
                  <a:gd name="T43" fmla="*/ 14 h 205"/>
                  <a:gd name="T44" fmla="*/ 118 w 205"/>
                  <a:gd name="T45" fmla="*/ 14 h 205"/>
                  <a:gd name="T46" fmla="*/ 78 w 205"/>
                  <a:gd name="T47" fmla="*/ 14 h 205"/>
                  <a:gd name="T48" fmla="*/ 13 w 205"/>
                  <a:gd name="T49" fmla="*/ 79 h 205"/>
                  <a:gd name="T50" fmla="*/ 13 w 205"/>
                  <a:gd name="T51" fmla="*/ 119 h 205"/>
                  <a:gd name="T52" fmla="*/ 98 w 205"/>
                  <a:gd name="T53" fmla="*/ 2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5" h="205">
                    <a:moveTo>
                      <a:pt x="98" y="203"/>
                    </a:moveTo>
                    <a:cubicBezTo>
                      <a:pt x="100" y="205"/>
                      <a:pt x="103" y="205"/>
                      <a:pt x="105" y="205"/>
                    </a:cubicBezTo>
                    <a:cubicBezTo>
                      <a:pt x="108" y="205"/>
                      <a:pt x="110" y="205"/>
                      <a:pt x="112" y="203"/>
                    </a:cubicBezTo>
                    <a:cubicBezTo>
                      <a:pt x="115" y="199"/>
                      <a:pt x="115" y="193"/>
                      <a:pt x="112" y="189"/>
                    </a:cubicBezTo>
                    <a:cubicBezTo>
                      <a:pt x="105" y="183"/>
                      <a:pt x="98" y="176"/>
                      <a:pt x="92" y="17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5" y="148"/>
                      <a:pt x="115" y="142"/>
                      <a:pt x="111" y="138"/>
                    </a:cubicBezTo>
                    <a:cubicBezTo>
                      <a:pt x="107" y="134"/>
                      <a:pt x="102" y="134"/>
                      <a:pt x="98" y="138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69" y="147"/>
                      <a:pt x="60" y="138"/>
                      <a:pt x="53" y="131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102" y="82"/>
                      <a:pt x="102" y="76"/>
                      <a:pt x="98" y="72"/>
                    </a:cubicBezTo>
                    <a:cubicBezTo>
                      <a:pt x="94" y="69"/>
                      <a:pt x="88" y="69"/>
                      <a:pt x="85" y="7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1" y="110"/>
                      <a:pt x="26" y="105"/>
                      <a:pt x="26" y="105"/>
                    </a:cubicBezTo>
                    <a:cubicBezTo>
                      <a:pt x="26" y="105"/>
                      <a:pt x="20" y="98"/>
                      <a:pt x="26" y="92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6" y="23"/>
                      <a:pt x="100" y="22"/>
                      <a:pt x="104" y="27"/>
                    </a:cubicBezTo>
                    <a:cubicBezTo>
                      <a:pt x="107" y="30"/>
                      <a:pt x="140" y="67"/>
                      <a:pt x="188" y="115"/>
                    </a:cubicBezTo>
                    <a:cubicBezTo>
                      <a:pt x="192" y="119"/>
                      <a:pt x="198" y="119"/>
                      <a:pt x="201" y="115"/>
                    </a:cubicBezTo>
                    <a:cubicBezTo>
                      <a:pt x="205" y="111"/>
                      <a:pt x="205" y="105"/>
                      <a:pt x="201" y="102"/>
                    </a:cubicBezTo>
                    <a:cubicBezTo>
                      <a:pt x="151" y="52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04" y="0"/>
                      <a:pt x="88" y="4"/>
                      <a:pt x="78" y="14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91"/>
                      <a:pt x="3" y="109"/>
                      <a:pt x="13" y="119"/>
                    </a:cubicBezTo>
                    <a:cubicBezTo>
                      <a:pt x="13" y="119"/>
                      <a:pt x="49" y="153"/>
                      <a:pt x="98" y="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125"/>
              <p:cNvSpPr>
                <a:spLocks noEditPoints="1"/>
              </p:cNvSpPr>
              <p:nvPr/>
            </p:nvSpPr>
            <p:spPr bwMode="auto">
              <a:xfrm>
                <a:off x="3396476" y="6529036"/>
                <a:ext cx="976182" cy="972547"/>
              </a:xfrm>
              <a:custGeom>
                <a:avLst/>
                <a:gdLst>
                  <a:gd name="T0" fmla="*/ 373 w 427"/>
                  <a:gd name="T1" fmla="*/ 156 h 425"/>
                  <a:gd name="T2" fmla="*/ 420 w 427"/>
                  <a:gd name="T3" fmla="*/ 109 h 425"/>
                  <a:gd name="T4" fmla="*/ 427 w 427"/>
                  <a:gd name="T5" fmla="*/ 92 h 425"/>
                  <a:gd name="T6" fmla="*/ 420 w 427"/>
                  <a:gd name="T7" fmla="*/ 76 h 425"/>
                  <a:gd name="T8" fmla="*/ 351 w 427"/>
                  <a:gd name="T9" fmla="*/ 7 h 425"/>
                  <a:gd name="T10" fmla="*/ 335 w 427"/>
                  <a:gd name="T11" fmla="*/ 0 h 425"/>
                  <a:gd name="T12" fmla="*/ 319 w 427"/>
                  <a:gd name="T13" fmla="*/ 7 h 425"/>
                  <a:gd name="T14" fmla="*/ 270 w 427"/>
                  <a:gd name="T15" fmla="*/ 56 h 425"/>
                  <a:gd name="T16" fmla="*/ 268 w 427"/>
                  <a:gd name="T17" fmla="*/ 58 h 425"/>
                  <a:gd name="T18" fmla="*/ 45 w 427"/>
                  <a:gd name="T19" fmla="*/ 282 h 425"/>
                  <a:gd name="T20" fmla="*/ 42 w 427"/>
                  <a:gd name="T21" fmla="*/ 285 h 425"/>
                  <a:gd name="T22" fmla="*/ 1 w 427"/>
                  <a:gd name="T23" fmla="*/ 413 h 425"/>
                  <a:gd name="T24" fmla="*/ 3 w 427"/>
                  <a:gd name="T25" fmla="*/ 422 h 425"/>
                  <a:gd name="T26" fmla="*/ 10 w 427"/>
                  <a:gd name="T27" fmla="*/ 425 h 425"/>
                  <a:gd name="T28" fmla="*/ 12 w 427"/>
                  <a:gd name="T29" fmla="*/ 424 h 425"/>
                  <a:gd name="T30" fmla="*/ 143 w 427"/>
                  <a:gd name="T31" fmla="*/ 385 h 425"/>
                  <a:gd name="T32" fmla="*/ 147 w 427"/>
                  <a:gd name="T33" fmla="*/ 383 h 425"/>
                  <a:gd name="T34" fmla="*/ 371 w 427"/>
                  <a:gd name="T35" fmla="*/ 158 h 425"/>
                  <a:gd name="T36" fmla="*/ 373 w 427"/>
                  <a:gd name="T37" fmla="*/ 156 h 425"/>
                  <a:gd name="T38" fmla="*/ 332 w 427"/>
                  <a:gd name="T39" fmla="*/ 20 h 425"/>
                  <a:gd name="T40" fmla="*/ 335 w 427"/>
                  <a:gd name="T41" fmla="*/ 19 h 425"/>
                  <a:gd name="T42" fmla="*/ 338 w 427"/>
                  <a:gd name="T43" fmla="*/ 20 h 425"/>
                  <a:gd name="T44" fmla="*/ 407 w 427"/>
                  <a:gd name="T45" fmla="*/ 89 h 425"/>
                  <a:gd name="T46" fmla="*/ 408 w 427"/>
                  <a:gd name="T47" fmla="*/ 92 h 425"/>
                  <a:gd name="T48" fmla="*/ 407 w 427"/>
                  <a:gd name="T49" fmla="*/ 95 h 425"/>
                  <a:gd name="T50" fmla="*/ 365 w 427"/>
                  <a:gd name="T51" fmla="*/ 138 h 425"/>
                  <a:gd name="T52" fmla="*/ 290 w 427"/>
                  <a:gd name="T53" fmla="*/ 63 h 425"/>
                  <a:gd name="T54" fmla="*/ 332 w 427"/>
                  <a:gd name="T55" fmla="*/ 20 h 425"/>
                  <a:gd name="T56" fmla="*/ 124 w 427"/>
                  <a:gd name="T57" fmla="*/ 328 h 425"/>
                  <a:gd name="T58" fmla="*/ 98 w 427"/>
                  <a:gd name="T59" fmla="*/ 328 h 425"/>
                  <a:gd name="T60" fmla="*/ 98 w 427"/>
                  <a:gd name="T61" fmla="*/ 301 h 425"/>
                  <a:gd name="T62" fmla="*/ 299 w 427"/>
                  <a:gd name="T63" fmla="*/ 99 h 425"/>
                  <a:gd name="T64" fmla="*/ 327 w 427"/>
                  <a:gd name="T65" fmla="*/ 127 h 425"/>
                  <a:gd name="T66" fmla="*/ 124 w 427"/>
                  <a:gd name="T67" fmla="*/ 328 h 425"/>
                  <a:gd name="T68" fmla="*/ 277 w 427"/>
                  <a:gd name="T69" fmla="*/ 76 h 425"/>
                  <a:gd name="T70" fmla="*/ 286 w 427"/>
                  <a:gd name="T71" fmla="*/ 86 h 425"/>
                  <a:gd name="T72" fmla="*/ 86 w 427"/>
                  <a:gd name="T73" fmla="*/ 287 h 425"/>
                  <a:gd name="T74" fmla="*/ 70 w 427"/>
                  <a:gd name="T75" fmla="*/ 283 h 425"/>
                  <a:gd name="T76" fmla="*/ 277 w 427"/>
                  <a:gd name="T77" fmla="*/ 76 h 425"/>
                  <a:gd name="T78" fmla="*/ 57 w 427"/>
                  <a:gd name="T79" fmla="*/ 299 h 425"/>
                  <a:gd name="T80" fmla="*/ 79 w 427"/>
                  <a:gd name="T81" fmla="*/ 304 h 425"/>
                  <a:gd name="T82" fmla="*/ 79 w 427"/>
                  <a:gd name="T83" fmla="*/ 337 h 425"/>
                  <a:gd name="T84" fmla="*/ 88 w 427"/>
                  <a:gd name="T85" fmla="*/ 346 h 425"/>
                  <a:gd name="T86" fmla="*/ 121 w 427"/>
                  <a:gd name="T87" fmla="*/ 346 h 425"/>
                  <a:gd name="T88" fmla="*/ 128 w 427"/>
                  <a:gd name="T89" fmla="*/ 371 h 425"/>
                  <a:gd name="T90" fmla="*/ 24 w 427"/>
                  <a:gd name="T91" fmla="*/ 401 h 425"/>
                  <a:gd name="T92" fmla="*/ 57 w 427"/>
                  <a:gd name="T93" fmla="*/ 299 h 425"/>
                  <a:gd name="T94" fmla="*/ 144 w 427"/>
                  <a:gd name="T95" fmla="*/ 360 h 425"/>
                  <a:gd name="T96" fmla="*/ 138 w 427"/>
                  <a:gd name="T97" fmla="*/ 340 h 425"/>
                  <a:gd name="T98" fmla="*/ 341 w 427"/>
                  <a:gd name="T99" fmla="*/ 140 h 425"/>
                  <a:gd name="T100" fmla="*/ 351 w 427"/>
                  <a:gd name="T101" fmla="*/ 151 h 425"/>
                  <a:gd name="T102" fmla="*/ 144 w 427"/>
                  <a:gd name="T103" fmla="*/ 3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425">
                    <a:moveTo>
                      <a:pt x="373" y="156"/>
                    </a:move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24" y="104"/>
                      <a:pt x="427" y="98"/>
                      <a:pt x="427" y="92"/>
                    </a:cubicBezTo>
                    <a:cubicBezTo>
                      <a:pt x="427" y="86"/>
                      <a:pt x="424" y="80"/>
                      <a:pt x="420" y="76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47" y="3"/>
                      <a:pt x="341" y="0"/>
                      <a:pt x="335" y="0"/>
                    </a:cubicBezTo>
                    <a:cubicBezTo>
                      <a:pt x="329" y="0"/>
                      <a:pt x="323" y="3"/>
                      <a:pt x="319" y="7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69" y="57"/>
                      <a:pt x="269" y="57"/>
                      <a:pt x="268" y="58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43" y="283"/>
                      <a:pt x="43" y="284"/>
                      <a:pt x="42" y="285"/>
                    </a:cubicBezTo>
                    <a:cubicBezTo>
                      <a:pt x="1" y="413"/>
                      <a:pt x="1" y="413"/>
                      <a:pt x="1" y="413"/>
                    </a:cubicBezTo>
                    <a:cubicBezTo>
                      <a:pt x="0" y="416"/>
                      <a:pt x="1" y="420"/>
                      <a:pt x="3" y="422"/>
                    </a:cubicBezTo>
                    <a:cubicBezTo>
                      <a:pt x="5" y="424"/>
                      <a:pt x="7" y="425"/>
                      <a:pt x="10" y="425"/>
                    </a:cubicBezTo>
                    <a:cubicBezTo>
                      <a:pt x="11" y="425"/>
                      <a:pt x="12" y="425"/>
                      <a:pt x="12" y="424"/>
                    </a:cubicBezTo>
                    <a:cubicBezTo>
                      <a:pt x="143" y="385"/>
                      <a:pt x="143" y="385"/>
                      <a:pt x="143" y="385"/>
                    </a:cubicBezTo>
                    <a:cubicBezTo>
                      <a:pt x="145" y="385"/>
                      <a:pt x="146" y="384"/>
                      <a:pt x="147" y="383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2" y="157"/>
                      <a:pt x="373" y="156"/>
                    </a:cubicBezTo>
                    <a:close/>
                    <a:moveTo>
                      <a:pt x="332" y="20"/>
                    </a:moveTo>
                    <a:cubicBezTo>
                      <a:pt x="333" y="19"/>
                      <a:pt x="334" y="19"/>
                      <a:pt x="335" y="19"/>
                    </a:cubicBezTo>
                    <a:cubicBezTo>
                      <a:pt x="336" y="19"/>
                      <a:pt x="337" y="19"/>
                      <a:pt x="338" y="20"/>
                    </a:cubicBezTo>
                    <a:cubicBezTo>
                      <a:pt x="407" y="89"/>
                      <a:pt x="407" y="89"/>
                      <a:pt x="407" y="89"/>
                    </a:cubicBezTo>
                    <a:cubicBezTo>
                      <a:pt x="408" y="90"/>
                      <a:pt x="408" y="92"/>
                      <a:pt x="408" y="92"/>
                    </a:cubicBezTo>
                    <a:cubicBezTo>
                      <a:pt x="408" y="93"/>
                      <a:pt x="408" y="94"/>
                      <a:pt x="407" y="95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290" y="63"/>
                      <a:pt x="290" y="63"/>
                      <a:pt x="290" y="63"/>
                    </a:cubicBezTo>
                    <a:lnTo>
                      <a:pt x="332" y="20"/>
                    </a:lnTo>
                    <a:close/>
                    <a:moveTo>
                      <a:pt x="124" y="328"/>
                    </a:moveTo>
                    <a:cubicBezTo>
                      <a:pt x="98" y="328"/>
                      <a:pt x="98" y="328"/>
                      <a:pt x="98" y="328"/>
                    </a:cubicBezTo>
                    <a:cubicBezTo>
                      <a:pt x="98" y="301"/>
                      <a:pt x="98" y="301"/>
                      <a:pt x="98" y="301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327" y="127"/>
                      <a:pt x="327" y="127"/>
                      <a:pt x="327" y="127"/>
                    </a:cubicBezTo>
                    <a:lnTo>
                      <a:pt x="124" y="328"/>
                    </a:lnTo>
                    <a:close/>
                    <a:moveTo>
                      <a:pt x="277" y="76"/>
                    </a:moveTo>
                    <a:cubicBezTo>
                      <a:pt x="286" y="86"/>
                      <a:pt x="286" y="86"/>
                      <a:pt x="286" y="86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70" y="283"/>
                      <a:pt x="70" y="283"/>
                      <a:pt x="70" y="283"/>
                    </a:cubicBezTo>
                    <a:lnTo>
                      <a:pt x="277" y="76"/>
                    </a:lnTo>
                    <a:close/>
                    <a:moveTo>
                      <a:pt x="57" y="299"/>
                    </a:moveTo>
                    <a:cubicBezTo>
                      <a:pt x="79" y="304"/>
                      <a:pt x="79" y="304"/>
                      <a:pt x="79" y="304"/>
                    </a:cubicBezTo>
                    <a:cubicBezTo>
                      <a:pt x="79" y="337"/>
                      <a:pt x="79" y="337"/>
                      <a:pt x="79" y="337"/>
                    </a:cubicBezTo>
                    <a:cubicBezTo>
                      <a:pt x="79" y="342"/>
                      <a:pt x="83" y="346"/>
                      <a:pt x="88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8" y="371"/>
                      <a:pt x="128" y="371"/>
                      <a:pt x="128" y="371"/>
                    </a:cubicBezTo>
                    <a:cubicBezTo>
                      <a:pt x="24" y="401"/>
                      <a:pt x="24" y="401"/>
                      <a:pt x="24" y="401"/>
                    </a:cubicBezTo>
                    <a:lnTo>
                      <a:pt x="57" y="299"/>
                    </a:lnTo>
                    <a:close/>
                    <a:moveTo>
                      <a:pt x="144" y="360"/>
                    </a:moveTo>
                    <a:cubicBezTo>
                      <a:pt x="138" y="340"/>
                      <a:pt x="138" y="340"/>
                      <a:pt x="138" y="340"/>
                    </a:cubicBezTo>
                    <a:cubicBezTo>
                      <a:pt x="341" y="140"/>
                      <a:pt x="341" y="140"/>
                      <a:pt x="341" y="140"/>
                    </a:cubicBezTo>
                    <a:cubicBezTo>
                      <a:pt x="351" y="151"/>
                      <a:pt x="351" y="151"/>
                      <a:pt x="351" y="151"/>
                    </a:cubicBezTo>
                    <a:lnTo>
                      <a:pt x="144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827293" y="8668515"/>
            <a:ext cx="3709917" cy="1639025"/>
            <a:chOff x="2827293" y="8668515"/>
            <a:chExt cx="3709917" cy="1639025"/>
          </a:xfrm>
        </p:grpSpPr>
        <p:sp>
          <p:nvSpPr>
            <p:cNvPr id="4" name="TextBox 3"/>
            <p:cNvSpPr txBox="1"/>
            <p:nvPr/>
          </p:nvSpPr>
          <p:spPr>
            <a:xfrm>
              <a:off x="2827293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7293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80475" y="5977159"/>
            <a:ext cx="2107289" cy="2107287"/>
            <a:chOff x="18574852" y="5968921"/>
            <a:chExt cx="2107289" cy="2107287"/>
          </a:xfrm>
        </p:grpSpPr>
        <p:sp>
          <p:nvSpPr>
            <p:cNvPr id="15" name="Oval 14"/>
            <p:cNvSpPr/>
            <p:nvPr/>
          </p:nvSpPr>
          <p:spPr>
            <a:xfrm>
              <a:off x="18574852" y="5968921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927055" y="6618530"/>
              <a:ext cx="1249415" cy="953121"/>
              <a:chOff x="6335713" y="3717925"/>
              <a:chExt cx="555625" cy="423863"/>
            </a:xfrm>
            <a:solidFill>
              <a:schemeClr val="bg1"/>
            </a:solidFill>
          </p:grpSpPr>
          <p:sp>
            <p:nvSpPr>
              <p:cNvPr id="17" name="Freeform 228"/>
              <p:cNvSpPr>
                <a:spLocks/>
              </p:cNvSpPr>
              <p:nvPr/>
            </p:nvSpPr>
            <p:spPr bwMode="auto">
              <a:xfrm>
                <a:off x="6624638" y="3717925"/>
                <a:ext cx="266700" cy="369888"/>
              </a:xfrm>
              <a:custGeom>
                <a:avLst/>
                <a:gdLst>
                  <a:gd name="T0" fmla="*/ 244 w 267"/>
                  <a:gd name="T1" fmla="*/ 0 h 372"/>
                  <a:gd name="T2" fmla="*/ 113 w 267"/>
                  <a:gd name="T3" fmla="*/ 0 h 372"/>
                  <a:gd name="T4" fmla="*/ 85 w 267"/>
                  <a:gd name="T5" fmla="*/ 12 h 372"/>
                  <a:gd name="T6" fmla="*/ 67 w 267"/>
                  <a:gd name="T7" fmla="*/ 30 h 372"/>
                  <a:gd name="T8" fmla="*/ 67 w 267"/>
                  <a:gd name="T9" fmla="*/ 43 h 372"/>
                  <a:gd name="T10" fmla="*/ 80 w 267"/>
                  <a:gd name="T11" fmla="*/ 43 h 372"/>
                  <a:gd name="T12" fmla="*/ 98 w 267"/>
                  <a:gd name="T13" fmla="*/ 25 h 372"/>
                  <a:gd name="T14" fmla="*/ 113 w 267"/>
                  <a:gd name="T15" fmla="*/ 19 h 372"/>
                  <a:gd name="T16" fmla="*/ 244 w 267"/>
                  <a:gd name="T17" fmla="*/ 19 h 372"/>
                  <a:gd name="T18" fmla="*/ 248 w 267"/>
                  <a:gd name="T19" fmla="*/ 22 h 372"/>
                  <a:gd name="T20" fmla="*/ 248 w 267"/>
                  <a:gd name="T21" fmla="*/ 154 h 372"/>
                  <a:gd name="T22" fmla="*/ 241 w 267"/>
                  <a:gd name="T23" fmla="*/ 170 h 372"/>
                  <a:gd name="T24" fmla="*/ 57 w 267"/>
                  <a:gd name="T25" fmla="*/ 353 h 372"/>
                  <a:gd name="T26" fmla="*/ 51 w 267"/>
                  <a:gd name="T27" fmla="*/ 353 h 372"/>
                  <a:gd name="T28" fmla="*/ 17 w 267"/>
                  <a:gd name="T29" fmla="*/ 318 h 372"/>
                  <a:gd name="T30" fmla="*/ 3 w 267"/>
                  <a:gd name="T31" fmla="*/ 318 h 372"/>
                  <a:gd name="T32" fmla="*/ 3 w 267"/>
                  <a:gd name="T33" fmla="*/ 331 h 372"/>
                  <a:gd name="T34" fmla="*/ 38 w 267"/>
                  <a:gd name="T35" fmla="*/ 366 h 372"/>
                  <a:gd name="T36" fmla="*/ 54 w 267"/>
                  <a:gd name="T37" fmla="*/ 372 h 372"/>
                  <a:gd name="T38" fmla="*/ 70 w 267"/>
                  <a:gd name="T39" fmla="*/ 366 h 372"/>
                  <a:gd name="T40" fmla="*/ 255 w 267"/>
                  <a:gd name="T41" fmla="*/ 183 h 372"/>
                  <a:gd name="T42" fmla="*/ 267 w 267"/>
                  <a:gd name="T43" fmla="*/ 154 h 372"/>
                  <a:gd name="T44" fmla="*/ 267 w 267"/>
                  <a:gd name="T45" fmla="*/ 22 h 372"/>
                  <a:gd name="T46" fmla="*/ 244 w 267"/>
                  <a:gd name="T4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372">
                    <a:moveTo>
                      <a:pt x="244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04" y="0"/>
                      <a:pt x="91" y="5"/>
                      <a:pt x="85" y="12"/>
                    </a:cubicBezTo>
                    <a:cubicBezTo>
                      <a:pt x="85" y="12"/>
                      <a:pt x="77" y="20"/>
                      <a:pt x="67" y="30"/>
                    </a:cubicBezTo>
                    <a:cubicBezTo>
                      <a:pt x="63" y="33"/>
                      <a:pt x="64" y="39"/>
                      <a:pt x="67" y="43"/>
                    </a:cubicBezTo>
                    <a:cubicBezTo>
                      <a:pt x="71" y="47"/>
                      <a:pt x="77" y="47"/>
                      <a:pt x="80" y="43"/>
                    </a:cubicBezTo>
                    <a:cubicBezTo>
                      <a:pt x="90" y="33"/>
                      <a:pt x="98" y="25"/>
                      <a:pt x="98" y="25"/>
                    </a:cubicBezTo>
                    <a:cubicBezTo>
                      <a:pt x="101" y="22"/>
                      <a:pt x="109" y="19"/>
                      <a:pt x="113" y="19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6" y="19"/>
                      <a:pt x="248" y="20"/>
                      <a:pt x="248" y="22"/>
                    </a:cubicBezTo>
                    <a:cubicBezTo>
                      <a:pt x="248" y="154"/>
                      <a:pt x="248" y="154"/>
                      <a:pt x="248" y="154"/>
                    </a:cubicBezTo>
                    <a:cubicBezTo>
                      <a:pt x="248" y="159"/>
                      <a:pt x="245" y="166"/>
                      <a:pt x="241" y="170"/>
                    </a:cubicBezTo>
                    <a:cubicBezTo>
                      <a:pt x="57" y="353"/>
                      <a:pt x="57" y="353"/>
                      <a:pt x="57" y="353"/>
                    </a:cubicBezTo>
                    <a:cubicBezTo>
                      <a:pt x="55" y="354"/>
                      <a:pt x="53" y="354"/>
                      <a:pt x="51" y="353"/>
                    </a:cubicBezTo>
                    <a:cubicBezTo>
                      <a:pt x="17" y="318"/>
                      <a:pt x="17" y="318"/>
                      <a:pt x="17" y="318"/>
                    </a:cubicBezTo>
                    <a:cubicBezTo>
                      <a:pt x="13" y="314"/>
                      <a:pt x="7" y="314"/>
                      <a:pt x="3" y="318"/>
                    </a:cubicBezTo>
                    <a:cubicBezTo>
                      <a:pt x="0" y="321"/>
                      <a:pt x="0" y="327"/>
                      <a:pt x="3" y="331"/>
                    </a:cubicBezTo>
                    <a:cubicBezTo>
                      <a:pt x="38" y="366"/>
                      <a:pt x="38" y="366"/>
                      <a:pt x="38" y="366"/>
                    </a:cubicBezTo>
                    <a:cubicBezTo>
                      <a:pt x="42" y="370"/>
                      <a:pt x="48" y="372"/>
                      <a:pt x="54" y="372"/>
                    </a:cubicBezTo>
                    <a:cubicBezTo>
                      <a:pt x="60" y="372"/>
                      <a:pt x="66" y="370"/>
                      <a:pt x="70" y="366"/>
                    </a:cubicBezTo>
                    <a:cubicBezTo>
                      <a:pt x="255" y="183"/>
                      <a:pt x="255" y="183"/>
                      <a:pt x="255" y="183"/>
                    </a:cubicBezTo>
                    <a:cubicBezTo>
                      <a:pt x="262" y="176"/>
                      <a:pt x="267" y="164"/>
                      <a:pt x="267" y="15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7" y="10"/>
                      <a:pt x="257" y="0"/>
                      <a:pt x="2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29"/>
              <p:cNvSpPr>
                <a:spLocks noEditPoints="1"/>
              </p:cNvSpPr>
              <p:nvPr/>
            </p:nvSpPr>
            <p:spPr bwMode="auto">
              <a:xfrm>
                <a:off x="6794501" y="3756025"/>
                <a:ext cx="57150" cy="58738"/>
              </a:xfrm>
              <a:custGeom>
                <a:avLst/>
                <a:gdLst>
                  <a:gd name="T0" fmla="*/ 58 w 58"/>
                  <a:gd name="T1" fmla="*/ 29 h 58"/>
                  <a:gd name="T2" fmla="*/ 29 w 58"/>
                  <a:gd name="T3" fmla="*/ 0 h 58"/>
                  <a:gd name="T4" fmla="*/ 0 w 58"/>
                  <a:gd name="T5" fmla="*/ 29 h 58"/>
                  <a:gd name="T6" fmla="*/ 29 w 58"/>
                  <a:gd name="T7" fmla="*/ 58 h 58"/>
                  <a:gd name="T8" fmla="*/ 58 w 58"/>
                  <a:gd name="T9" fmla="*/ 29 h 58"/>
                  <a:gd name="T10" fmla="*/ 19 w 58"/>
                  <a:gd name="T11" fmla="*/ 29 h 58"/>
                  <a:gd name="T12" fmla="*/ 29 w 58"/>
                  <a:gd name="T13" fmla="*/ 19 h 58"/>
                  <a:gd name="T14" fmla="*/ 39 w 58"/>
                  <a:gd name="T15" fmla="*/ 29 h 58"/>
                  <a:gd name="T16" fmla="*/ 29 w 58"/>
                  <a:gd name="T17" fmla="*/ 40 h 58"/>
                  <a:gd name="T18" fmla="*/ 19 w 58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lose/>
                    <a:moveTo>
                      <a:pt x="19" y="29"/>
                    </a:moveTo>
                    <a:cubicBezTo>
                      <a:pt x="19" y="24"/>
                      <a:pt x="23" y="19"/>
                      <a:pt x="29" y="19"/>
                    </a:cubicBezTo>
                    <a:cubicBezTo>
                      <a:pt x="35" y="19"/>
                      <a:pt x="39" y="24"/>
                      <a:pt x="39" y="29"/>
                    </a:cubicBezTo>
                    <a:cubicBezTo>
                      <a:pt x="39" y="35"/>
                      <a:pt x="35" y="40"/>
                      <a:pt x="29" y="40"/>
                    </a:cubicBezTo>
                    <a:cubicBezTo>
                      <a:pt x="23" y="40"/>
                      <a:pt x="19" y="35"/>
                      <a:pt x="19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230"/>
              <p:cNvSpPr>
                <a:spLocks noEditPoints="1"/>
              </p:cNvSpPr>
              <p:nvPr/>
            </p:nvSpPr>
            <p:spPr bwMode="auto">
              <a:xfrm>
                <a:off x="6335713" y="3770313"/>
                <a:ext cx="371475" cy="371475"/>
              </a:xfrm>
              <a:custGeom>
                <a:avLst/>
                <a:gdLst>
                  <a:gd name="T0" fmla="*/ 374 w 374"/>
                  <a:gd name="T1" fmla="*/ 154 h 373"/>
                  <a:gd name="T2" fmla="*/ 374 w 374"/>
                  <a:gd name="T3" fmla="*/ 23 h 373"/>
                  <a:gd name="T4" fmla="*/ 351 w 374"/>
                  <a:gd name="T5" fmla="*/ 0 h 373"/>
                  <a:gd name="T6" fmla="*/ 220 w 374"/>
                  <a:gd name="T7" fmla="*/ 0 h 373"/>
                  <a:gd name="T8" fmla="*/ 192 w 374"/>
                  <a:gd name="T9" fmla="*/ 13 h 373"/>
                  <a:gd name="T10" fmla="*/ 8 w 374"/>
                  <a:gd name="T11" fmla="*/ 198 h 373"/>
                  <a:gd name="T12" fmla="*/ 9 w 374"/>
                  <a:gd name="T13" fmla="*/ 230 h 373"/>
                  <a:gd name="T14" fmla="*/ 145 w 374"/>
                  <a:gd name="T15" fmla="*/ 366 h 373"/>
                  <a:gd name="T16" fmla="*/ 161 w 374"/>
                  <a:gd name="T17" fmla="*/ 373 h 373"/>
                  <a:gd name="T18" fmla="*/ 177 w 374"/>
                  <a:gd name="T19" fmla="*/ 366 h 373"/>
                  <a:gd name="T20" fmla="*/ 362 w 374"/>
                  <a:gd name="T21" fmla="*/ 183 h 373"/>
                  <a:gd name="T22" fmla="*/ 374 w 374"/>
                  <a:gd name="T23" fmla="*/ 154 h 373"/>
                  <a:gd name="T24" fmla="*/ 355 w 374"/>
                  <a:gd name="T25" fmla="*/ 154 h 373"/>
                  <a:gd name="T26" fmla="*/ 348 w 374"/>
                  <a:gd name="T27" fmla="*/ 170 h 373"/>
                  <a:gd name="T28" fmla="*/ 164 w 374"/>
                  <a:gd name="T29" fmla="*/ 353 h 373"/>
                  <a:gd name="T30" fmla="*/ 161 w 374"/>
                  <a:gd name="T31" fmla="*/ 354 h 373"/>
                  <a:gd name="T32" fmla="*/ 158 w 374"/>
                  <a:gd name="T33" fmla="*/ 353 h 373"/>
                  <a:gd name="T34" fmla="*/ 22 w 374"/>
                  <a:gd name="T35" fmla="*/ 216 h 373"/>
                  <a:gd name="T36" fmla="*/ 22 w 374"/>
                  <a:gd name="T37" fmla="*/ 211 h 373"/>
                  <a:gd name="T38" fmla="*/ 205 w 374"/>
                  <a:gd name="T39" fmla="*/ 26 h 373"/>
                  <a:gd name="T40" fmla="*/ 220 w 374"/>
                  <a:gd name="T41" fmla="*/ 19 h 373"/>
                  <a:gd name="T42" fmla="*/ 351 w 374"/>
                  <a:gd name="T43" fmla="*/ 19 h 373"/>
                  <a:gd name="T44" fmla="*/ 355 w 374"/>
                  <a:gd name="T45" fmla="*/ 23 h 373"/>
                  <a:gd name="T46" fmla="*/ 355 w 374"/>
                  <a:gd name="T47" fmla="*/ 15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4" h="373">
                    <a:moveTo>
                      <a:pt x="374" y="154"/>
                    </a:moveTo>
                    <a:cubicBezTo>
                      <a:pt x="374" y="23"/>
                      <a:pt x="374" y="23"/>
                      <a:pt x="374" y="23"/>
                    </a:cubicBezTo>
                    <a:cubicBezTo>
                      <a:pt x="374" y="10"/>
                      <a:pt x="364" y="0"/>
                      <a:pt x="351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1" y="0"/>
                      <a:pt x="198" y="6"/>
                      <a:pt x="192" y="13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0" y="207"/>
                      <a:pt x="0" y="221"/>
                      <a:pt x="9" y="230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9" y="370"/>
                      <a:pt x="155" y="373"/>
                      <a:pt x="161" y="373"/>
                    </a:cubicBezTo>
                    <a:cubicBezTo>
                      <a:pt x="167" y="373"/>
                      <a:pt x="173" y="371"/>
                      <a:pt x="177" y="366"/>
                    </a:cubicBezTo>
                    <a:cubicBezTo>
                      <a:pt x="362" y="183"/>
                      <a:pt x="362" y="183"/>
                      <a:pt x="362" y="183"/>
                    </a:cubicBezTo>
                    <a:cubicBezTo>
                      <a:pt x="369" y="177"/>
                      <a:pt x="374" y="164"/>
                      <a:pt x="374" y="154"/>
                    </a:cubicBezTo>
                    <a:close/>
                    <a:moveTo>
                      <a:pt x="355" y="154"/>
                    </a:moveTo>
                    <a:cubicBezTo>
                      <a:pt x="355" y="159"/>
                      <a:pt x="352" y="167"/>
                      <a:pt x="348" y="170"/>
                    </a:cubicBezTo>
                    <a:cubicBezTo>
                      <a:pt x="164" y="353"/>
                      <a:pt x="164" y="353"/>
                      <a:pt x="164" y="353"/>
                    </a:cubicBezTo>
                    <a:cubicBezTo>
                      <a:pt x="163" y="354"/>
                      <a:pt x="162" y="354"/>
                      <a:pt x="161" y="354"/>
                    </a:cubicBezTo>
                    <a:cubicBezTo>
                      <a:pt x="161" y="354"/>
                      <a:pt x="159" y="354"/>
                      <a:pt x="158" y="353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0" y="215"/>
                      <a:pt x="20" y="212"/>
                      <a:pt x="22" y="211"/>
                    </a:cubicBezTo>
                    <a:cubicBezTo>
                      <a:pt x="205" y="26"/>
                      <a:pt x="205" y="26"/>
                      <a:pt x="205" y="26"/>
                    </a:cubicBezTo>
                    <a:cubicBezTo>
                      <a:pt x="208" y="22"/>
                      <a:pt x="216" y="19"/>
                      <a:pt x="220" y="19"/>
                    </a:cubicBezTo>
                    <a:cubicBezTo>
                      <a:pt x="351" y="19"/>
                      <a:pt x="351" y="19"/>
                      <a:pt x="351" y="19"/>
                    </a:cubicBezTo>
                    <a:cubicBezTo>
                      <a:pt x="353" y="19"/>
                      <a:pt x="355" y="21"/>
                      <a:pt x="355" y="23"/>
                    </a:cubicBezTo>
                    <a:lnTo>
                      <a:pt x="355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231"/>
              <p:cNvSpPr>
                <a:spLocks noEditPoints="1"/>
              </p:cNvSpPr>
              <p:nvPr/>
            </p:nvSpPr>
            <p:spPr bwMode="auto">
              <a:xfrm>
                <a:off x="6610351" y="3810000"/>
                <a:ext cx="58738" cy="57150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39 h 58"/>
                  <a:gd name="T12" fmla="*/ 19 w 58"/>
                  <a:gd name="T13" fmla="*/ 29 h 58"/>
                  <a:gd name="T14" fmla="*/ 29 w 58"/>
                  <a:gd name="T15" fmla="*/ 18 h 58"/>
                  <a:gd name="T16" fmla="*/ 39 w 58"/>
                  <a:gd name="T17" fmla="*/ 29 h 58"/>
                  <a:gd name="T18" fmla="*/ 29 w 58"/>
                  <a:gd name="T19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39"/>
                    </a:moveTo>
                    <a:cubicBezTo>
                      <a:pt x="23" y="39"/>
                      <a:pt x="19" y="34"/>
                      <a:pt x="19" y="29"/>
                    </a:cubicBezTo>
                    <a:cubicBezTo>
                      <a:pt x="19" y="23"/>
                      <a:pt x="23" y="18"/>
                      <a:pt x="29" y="18"/>
                    </a:cubicBezTo>
                    <a:cubicBezTo>
                      <a:pt x="35" y="18"/>
                      <a:pt x="39" y="23"/>
                      <a:pt x="39" y="29"/>
                    </a:cubicBezTo>
                    <a:cubicBezTo>
                      <a:pt x="39" y="34"/>
                      <a:pt x="35" y="39"/>
                      <a:pt x="2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8930306" y="8668515"/>
            <a:ext cx="3709917" cy="1639025"/>
            <a:chOff x="18930306" y="8668515"/>
            <a:chExt cx="3709917" cy="1639025"/>
          </a:xfrm>
        </p:grpSpPr>
        <p:sp>
          <p:nvSpPr>
            <p:cNvPr id="13" name="TextBox 12"/>
            <p:cNvSpPr txBox="1"/>
            <p:nvPr/>
          </p:nvSpPr>
          <p:spPr>
            <a:xfrm>
              <a:off x="18930308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30306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6670" y="5958037"/>
            <a:ext cx="2107289" cy="2107287"/>
            <a:chOff x="8076479" y="5958037"/>
            <a:chExt cx="2107289" cy="2107287"/>
          </a:xfrm>
        </p:grpSpPr>
        <p:sp>
          <p:nvSpPr>
            <p:cNvPr id="25" name="Oval 24"/>
            <p:cNvSpPr/>
            <p:nvPr/>
          </p:nvSpPr>
          <p:spPr>
            <a:xfrm>
              <a:off x="8076479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96424" y="6480175"/>
              <a:ext cx="1071604" cy="1063632"/>
              <a:chOff x="2219325" y="1027113"/>
              <a:chExt cx="427038" cy="423862"/>
            </a:xfrm>
            <a:solidFill>
              <a:schemeClr val="bg1"/>
            </a:solidFill>
          </p:grpSpPr>
          <p:sp>
            <p:nvSpPr>
              <p:cNvPr id="27" name="Freeform 126"/>
              <p:cNvSpPr>
                <a:spLocks noEditPoints="1"/>
              </p:cNvSpPr>
              <p:nvPr/>
            </p:nvSpPr>
            <p:spPr bwMode="auto">
              <a:xfrm>
                <a:off x="2235995" y="1049550"/>
                <a:ext cx="392109" cy="382165"/>
              </a:xfrm>
              <a:custGeom>
                <a:avLst/>
                <a:gdLst>
                  <a:gd name="T0" fmla="*/ 345 w 438"/>
                  <a:gd name="T1" fmla="*/ 169 h 426"/>
                  <a:gd name="T2" fmla="*/ 424 w 438"/>
                  <a:gd name="T3" fmla="*/ 52 h 426"/>
                  <a:gd name="T4" fmla="*/ 409 w 438"/>
                  <a:gd name="T5" fmla="*/ 49 h 426"/>
                  <a:gd name="T6" fmla="*/ 360 w 438"/>
                  <a:gd name="T7" fmla="*/ 96 h 426"/>
                  <a:gd name="T8" fmla="*/ 337 w 438"/>
                  <a:gd name="T9" fmla="*/ 75 h 426"/>
                  <a:gd name="T10" fmla="*/ 383 w 438"/>
                  <a:gd name="T11" fmla="*/ 23 h 426"/>
                  <a:gd name="T12" fmla="*/ 380 w 438"/>
                  <a:gd name="T13" fmla="*/ 8 h 426"/>
                  <a:gd name="T14" fmla="*/ 288 w 438"/>
                  <a:gd name="T15" fmla="*/ 24 h 426"/>
                  <a:gd name="T16" fmla="*/ 119 w 438"/>
                  <a:gd name="T17" fmla="*/ 261 h 426"/>
                  <a:gd name="T18" fmla="*/ 31 w 438"/>
                  <a:gd name="T19" fmla="*/ 282 h 426"/>
                  <a:gd name="T20" fmla="*/ 21 w 438"/>
                  <a:gd name="T21" fmla="*/ 379 h 426"/>
                  <a:gd name="T22" fmla="*/ 75 w 438"/>
                  <a:gd name="T23" fmla="*/ 331 h 426"/>
                  <a:gd name="T24" fmla="*/ 101 w 438"/>
                  <a:gd name="T25" fmla="*/ 350 h 426"/>
                  <a:gd name="T26" fmla="*/ 55 w 438"/>
                  <a:gd name="T27" fmla="*/ 403 h 426"/>
                  <a:gd name="T28" fmla="*/ 58 w 438"/>
                  <a:gd name="T29" fmla="*/ 418 h 426"/>
                  <a:gd name="T30" fmla="*/ 93 w 438"/>
                  <a:gd name="T31" fmla="*/ 426 h 426"/>
                  <a:gd name="T32" fmla="*/ 171 w 438"/>
                  <a:gd name="T33" fmla="*/ 313 h 426"/>
                  <a:gd name="T34" fmla="*/ 137 w 438"/>
                  <a:gd name="T35" fmla="*/ 388 h 426"/>
                  <a:gd name="T36" fmla="*/ 79 w 438"/>
                  <a:gd name="T37" fmla="*/ 405 h 426"/>
                  <a:gd name="T38" fmla="*/ 115 w 438"/>
                  <a:gd name="T39" fmla="*/ 337 h 426"/>
                  <a:gd name="T40" fmla="*/ 79 w 438"/>
                  <a:gd name="T41" fmla="*/ 310 h 426"/>
                  <a:gd name="T42" fmla="*/ 27 w 438"/>
                  <a:gd name="T43" fmla="*/ 352 h 426"/>
                  <a:gd name="T44" fmla="*/ 93 w 438"/>
                  <a:gd name="T45" fmla="*/ 275 h 426"/>
                  <a:gd name="T46" fmla="*/ 128 w 438"/>
                  <a:gd name="T47" fmla="*/ 278 h 426"/>
                  <a:gd name="T48" fmla="*/ 287 w 438"/>
                  <a:gd name="T49" fmla="*/ 111 h 426"/>
                  <a:gd name="T50" fmla="*/ 345 w 438"/>
                  <a:gd name="T51" fmla="*/ 18 h 426"/>
                  <a:gd name="T52" fmla="*/ 324 w 438"/>
                  <a:gd name="T53" fmla="*/ 55 h 426"/>
                  <a:gd name="T54" fmla="*/ 344 w 438"/>
                  <a:gd name="T55" fmla="*/ 108 h 426"/>
                  <a:gd name="T56" fmla="*/ 377 w 438"/>
                  <a:gd name="T57" fmla="*/ 108 h 426"/>
                  <a:gd name="T58" fmla="*/ 394 w 438"/>
                  <a:gd name="T59" fmla="*/ 130 h 426"/>
                  <a:gd name="T60" fmla="*/ 321 w 438"/>
                  <a:gd name="T61" fmla="*/ 145 h 426"/>
                  <a:gd name="T62" fmla="*/ 154 w 438"/>
                  <a:gd name="T63" fmla="*/ 304 h 426"/>
                  <a:gd name="T64" fmla="*/ 137 w 438"/>
                  <a:gd name="T65" fmla="*/ 38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8" h="426">
                    <a:moveTo>
                      <a:pt x="320" y="165"/>
                    </a:moveTo>
                    <a:cubicBezTo>
                      <a:pt x="328" y="167"/>
                      <a:pt x="336" y="169"/>
                      <a:pt x="345" y="169"/>
                    </a:cubicBezTo>
                    <a:cubicBezTo>
                      <a:pt x="368" y="169"/>
                      <a:pt x="391" y="159"/>
                      <a:pt x="407" y="143"/>
                    </a:cubicBezTo>
                    <a:cubicBezTo>
                      <a:pt x="431" y="119"/>
                      <a:pt x="438" y="83"/>
                      <a:pt x="424" y="52"/>
                    </a:cubicBezTo>
                    <a:cubicBezTo>
                      <a:pt x="423" y="49"/>
                      <a:pt x="420" y="47"/>
                      <a:pt x="417" y="46"/>
                    </a:cubicBezTo>
                    <a:cubicBezTo>
                      <a:pt x="414" y="46"/>
                      <a:pt x="411" y="47"/>
                      <a:pt x="409" y="49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2" y="96"/>
                      <a:pt x="361" y="96"/>
                      <a:pt x="360" y="96"/>
                    </a:cubicBezTo>
                    <a:cubicBezTo>
                      <a:pt x="359" y="96"/>
                      <a:pt x="358" y="96"/>
                      <a:pt x="357" y="95"/>
                    </a:cubicBezTo>
                    <a:cubicBezTo>
                      <a:pt x="337" y="75"/>
                      <a:pt x="337" y="75"/>
                      <a:pt x="337" y="75"/>
                    </a:cubicBezTo>
                    <a:cubicBezTo>
                      <a:pt x="335" y="73"/>
                      <a:pt x="335" y="70"/>
                      <a:pt x="337" y="69"/>
                    </a:cubicBezTo>
                    <a:cubicBezTo>
                      <a:pt x="383" y="23"/>
                      <a:pt x="383" y="23"/>
                      <a:pt x="383" y="23"/>
                    </a:cubicBezTo>
                    <a:cubicBezTo>
                      <a:pt x="385" y="21"/>
                      <a:pt x="386" y="18"/>
                      <a:pt x="386" y="15"/>
                    </a:cubicBezTo>
                    <a:cubicBezTo>
                      <a:pt x="385" y="12"/>
                      <a:pt x="383" y="9"/>
                      <a:pt x="380" y="8"/>
                    </a:cubicBezTo>
                    <a:cubicBezTo>
                      <a:pt x="369" y="2"/>
                      <a:pt x="357" y="0"/>
                      <a:pt x="345" y="0"/>
                    </a:cubicBezTo>
                    <a:cubicBezTo>
                      <a:pt x="324" y="0"/>
                      <a:pt x="304" y="8"/>
                      <a:pt x="288" y="24"/>
                    </a:cubicBezTo>
                    <a:cubicBezTo>
                      <a:pt x="266" y="47"/>
                      <a:pt x="257" y="82"/>
                      <a:pt x="267" y="112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11" y="258"/>
                      <a:pt x="102" y="257"/>
                      <a:pt x="93" y="257"/>
                    </a:cubicBezTo>
                    <a:cubicBezTo>
                      <a:pt x="70" y="257"/>
                      <a:pt x="47" y="266"/>
                      <a:pt x="31" y="282"/>
                    </a:cubicBezTo>
                    <a:cubicBezTo>
                      <a:pt x="7" y="306"/>
                      <a:pt x="0" y="342"/>
                      <a:pt x="14" y="374"/>
                    </a:cubicBezTo>
                    <a:cubicBezTo>
                      <a:pt x="15" y="376"/>
                      <a:pt x="18" y="379"/>
                      <a:pt x="21" y="379"/>
                    </a:cubicBezTo>
                    <a:cubicBezTo>
                      <a:pt x="24" y="380"/>
                      <a:pt x="27" y="379"/>
                      <a:pt x="29" y="376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7" y="329"/>
                      <a:pt x="80" y="328"/>
                      <a:pt x="81" y="330"/>
                    </a:cubicBezTo>
                    <a:cubicBezTo>
                      <a:pt x="101" y="350"/>
                      <a:pt x="101" y="350"/>
                      <a:pt x="101" y="350"/>
                    </a:cubicBezTo>
                    <a:cubicBezTo>
                      <a:pt x="103" y="352"/>
                      <a:pt x="103" y="355"/>
                      <a:pt x="101" y="357"/>
                    </a:cubicBezTo>
                    <a:cubicBezTo>
                      <a:pt x="55" y="403"/>
                      <a:pt x="55" y="403"/>
                      <a:pt x="55" y="403"/>
                    </a:cubicBezTo>
                    <a:cubicBezTo>
                      <a:pt x="53" y="405"/>
                      <a:pt x="52" y="408"/>
                      <a:pt x="53" y="411"/>
                    </a:cubicBezTo>
                    <a:cubicBezTo>
                      <a:pt x="53" y="414"/>
                      <a:pt x="55" y="416"/>
                      <a:pt x="58" y="418"/>
                    </a:cubicBezTo>
                    <a:cubicBezTo>
                      <a:pt x="69" y="423"/>
                      <a:pt x="81" y="426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114" y="426"/>
                      <a:pt x="135" y="417"/>
                      <a:pt x="150" y="401"/>
                    </a:cubicBezTo>
                    <a:cubicBezTo>
                      <a:pt x="173" y="379"/>
                      <a:pt x="181" y="343"/>
                      <a:pt x="171" y="313"/>
                    </a:cubicBezTo>
                    <a:lnTo>
                      <a:pt x="320" y="165"/>
                    </a:lnTo>
                    <a:close/>
                    <a:moveTo>
                      <a:pt x="137" y="388"/>
                    </a:moveTo>
                    <a:cubicBezTo>
                      <a:pt x="125" y="400"/>
                      <a:pt x="109" y="407"/>
                      <a:pt x="93" y="407"/>
                    </a:cubicBezTo>
                    <a:cubicBezTo>
                      <a:pt x="88" y="407"/>
                      <a:pt x="84" y="406"/>
                      <a:pt x="79" y="405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23" y="361"/>
                      <a:pt x="124" y="346"/>
                      <a:pt x="115" y="337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1" y="312"/>
                      <a:pt x="85" y="310"/>
                      <a:pt x="79" y="310"/>
                    </a:cubicBezTo>
                    <a:cubicBezTo>
                      <a:pt x="73" y="310"/>
                      <a:pt x="66" y="313"/>
                      <a:pt x="62" y="317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3" y="332"/>
                      <a:pt x="29" y="311"/>
                      <a:pt x="45" y="295"/>
                    </a:cubicBezTo>
                    <a:cubicBezTo>
                      <a:pt x="57" y="283"/>
                      <a:pt x="75" y="275"/>
                      <a:pt x="93" y="275"/>
                    </a:cubicBezTo>
                    <a:cubicBezTo>
                      <a:pt x="102" y="275"/>
                      <a:pt x="110" y="277"/>
                      <a:pt x="117" y="280"/>
                    </a:cubicBezTo>
                    <a:cubicBezTo>
                      <a:pt x="121" y="282"/>
                      <a:pt x="125" y="281"/>
                      <a:pt x="128" y="278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87" y="118"/>
                      <a:pt x="288" y="114"/>
                      <a:pt x="287" y="111"/>
                    </a:cubicBezTo>
                    <a:cubicBezTo>
                      <a:pt x="277" y="87"/>
                      <a:pt x="283" y="56"/>
                      <a:pt x="301" y="37"/>
                    </a:cubicBezTo>
                    <a:cubicBezTo>
                      <a:pt x="313" y="25"/>
                      <a:pt x="329" y="18"/>
                      <a:pt x="345" y="18"/>
                    </a:cubicBezTo>
                    <a:cubicBezTo>
                      <a:pt x="350" y="18"/>
                      <a:pt x="355" y="19"/>
                      <a:pt x="359" y="20"/>
                    </a:cubicBezTo>
                    <a:cubicBezTo>
                      <a:pt x="324" y="55"/>
                      <a:pt x="324" y="55"/>
                      <a:pt x="324" y="55"/>
                    </a:cubicBezTo>
                    <a:cubicBezTo>
                      <a:pt x="315" y="65"/>
                      <a:pt x="315" y="79"/>
                      <a:pt x="324" y="88"/>
                    </a:cubicBezTo>
                    <a:cubicBezTo>
                      <a:pt x="344" y="108"/>
                      <a:pt x="344" y="108"/>
                      <a:pt x="344" y="108"/>
                    </a:cubicBezTo>
                    <a:cubicBezTo>
                      <a:pt x="348" y="112"/>
                      <a:pt x="354" y="115"/>
                      <a:pt x="360" y="115"/>
                    </a:cubicBezTo>
                    <a:cubicBezTo>
                      <a:pt x="366" y="115"/>
                      <a:pt x="372" y="112"/>
                      <a:pt x="377" y="108"/>
                    </a:cubicBezTo>
                    <a:cubicBezTo>
                      <a:pt x="411" y="73"/>
                      <a:pt x="411" y="73"/>
                      <a:pt x="411" y="73"/>
                    </a:cubicBezTo>
                    <a:cubicBezTo>
                      <a:pt x="415" y="93"/>
                      <a:pt x="409" y="115"/>
                      <a:pt x="394" y="130"/>
                    </a:cubicBezTo>
                    <a:cubicBezTo>
                      <a:pt x="381" y="143"/>
                      <a:pt x="363" y="150"/>
                      <a:pt x="345" y="150"/>
                    </a:cubicBezTo>
                    <a:cubicBezTo>
                      <a:pt x="337" y="150"/>
                      <a:pt x="329" y="148"/>
                      <a:pt x="321" y="145"/>
                    </a:cubicBezTo>
                    <a:cubicBezTo>
                      <a:pt x="318" y="144"/>
                      <a:pt x="314" y="144"/>
                      <a:pt x="311" y="147"/>
                    </a:cubicBezTo>
                    <a:cubicBezTo>
                      <a:pt x="154" y="304"/>
                      <a:pt x="154" y="304"/>
                      <a:pt x="154" y="304"/>
                    </a:cubicBezTo>
                    <a:cubicBezTo>
                      <a:pt x="151" y="307"/>
                      <a:pt x="150" y="311"/>
                      <a:pt x="152" y="315"/>
                    </a:cubicBezTo>
                    <a:cubicBezTo>
                      <a:pt x="162" y="339"/>
                      <a:pt x="156" y="370"/>
                      <a:pt x="137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127"/>
              <p:cNvSpPr>
                <a:spLocks/>
              </p:cNvSpPr>
              <p:nvPr/>
            </p:nvSpPr>
            <p:spPr bwMode="auto">
              <a:xfrm>
                <a:off x="2447925" y="1257300"/>
                <a:ext cx="198438" cy="193675"/>
              </a:xfrm>
              <a:custGeom>
                <a:avLst/>
                <a:gdLst>
                  <a:gd name="T0" fmla="*/ 56 w 197"/>
                  <a:gd name="T1" fmla="*/ 3 h 194"/>
                  <a:gd name="T2" fmla="*/ 43 w 197"/>
                  <a:gd name="T3" fmla="*/ 3 h 194"/>
                  <a:gd name="T4" fmla="*/ 43 w 197"/>
                  <a:gd name="T5" fmla="*/ 16 h 194"/>
                  <a:gd name="T6" fmla="*/ 174 w 197"/>
                  <a:gd name="T7" fmla="*/ 147 h 194"/>
                  <a:gd name="T8" fmla="*/ 174 w 197"/>
                  <a:gd name="T9" fmla="*/ 154 h 194"/>
                  <a:gd name="T10" fmla="*/ 155 w 197"/>
                  <a:gd name="T11" fmla="*/ 174 h 194"/>
                  <a:gd name="T12" fmla="*/ 152 w 197"/>
                  <a:gd name="T13" fmla="*/ 175 h 194"/>
                  <a:gd name="T14" fmla="*/ 152 w 197"/>
                  <a:gd name="T15" fmla="*/ 175 h 194"/>
                  <a:gd name="T16" fmla="*/ 148 w 197"/>
                  <a:gd name="T17" fmla="*/ 174 h 194"/>
                  <a:gd name="T18" fmla="*/ 17 w 197"/>
                  <a:gd name="T19" fmla="*/ 43 h 194"/>
                  <a:gd name="T20" fmla="*/ 4 w 197"/>
                  <a:gd name="T21" fmla="*/ 43 h 194"/>
                  <a:gd name="T22" fmla="*/ 4 w 197"/>
                  <a:gd name="T23" fmla="*/ 56 h 194"/>
                  <a:gd name="T24" fmla="*/ 135 w 197"/>
                  <a:gd name="T25" fmla="*/ 187 h 194"/>
                  <a:gd name="T26" fmla="*/ 152 w 197"/>
                  <a:gd name="T27" fmla="*/ 194 h 194"/>
                  <a:gd name="T28" fmla="*/ 152 w 197"/>
                  <a:gd name="T29" fmla="*/ 194 h 194"/>
                  <a:gd name="T30" fmla="*/ 169 w 197"/>
                  <a:gd name="T31" fmla="*/ 187 h 194"/>
                  <a:gd name="T32" fmla="*/ 187 w 197"/>
                  <a:gd name="T33" fmla="*/ 167 h 194"/>
                  <a:gd name="T34" fmla="*/ 187 w 197"/>
                  <a:gd name="T35" fmla="*/ 134 h 194"/>
                  <a:gd name="T36" fmla="*/ 56 w 197"/>
                  <a:gd name="T37" fmla="*/ 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" h="194">
                    <a:moveTo>
                      <a:pt x="56" y="3"/>
                    </a:moveTo>
                    <a:cubicBezTo>
                      <a:pt x="53" y="0"/>
                      <a:pt x="47" y="0"/>
                      <a:pt x="43" y="3"/>
                    </a:cubicBezTo>
                    <a:cubicBezTo>
                      <a:pt x="39" y="7"/>
                      <a:pt x="39" y="13"/>
                      <a:pt x="43" y="16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6" y="149"/>
                      <a:pt x="176" y="152"/>
                      <a:pt x="174" y="154"/>
                    </a:cubicBezTo>
                    <a:cubicBezTo>
                      <a:pt x="155" y="174"/>
                      <a:pt x="155" y="174"/>
                      <a:pt x="155" y="174"/>
                    </a:cubicBezTo>
                    <a:cubicBezTo>
                      <a:pt x="154" y="175"/>
                      <a:pt x="153" y="175"/>
                      <a:pt x="152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1" y="175"/>
                      <a:pt x="149" y="175"/>
                      <a:pt x="148" y="17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3" y="39"/>
                      <a:pt x="7" y="39"/>
                      <a:pt x="4" y="43"/>
                    </a:cubicBezTo>
                    <a:cubicBezTo>
                      <a:pt x="0" y="46"/>
                      <a:pt x="0" y="52"/>
                      <a:pt x="4" y="5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40" y="191"/>
                      <a:pt x="146" y="194"/>
                      <a:pt x="152" y="194"/>
                    </a:cubicBezTo>
                    <a:cubicBezTo>
                      <a:pt x="152" y="194"/>
                      <a:pt x="152" y="194"/>
                      <a:pt x="152" y="194"/>
                    </a:cubicBezTo>
                    <a:cubicBezTo>
                      <a:pt x="158" y="194"/>
                      <a:pt x="164" y="191"/>
                      <a:pt x="169" y="187"/>
                    </a:cubicBezTo>
                    <a:cubicBezTo>
                      <a:pt x="187" y="167"/>
                      <a:pt x="187" y="167"/>
                      <a:pt x="187" y="167"/>
                    </a:cubicBezTo>
                    <a:cubicBezTo>
                      <a:pt x="197" y="158"/>
                      <a:pt x="197" y="143"/>
                      <a:pt x="187" y="134"/>
                    </a:cubicBezTo>
                    <a:lnTo>
                      <a:pt x="5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2219325" y="1027113"/>
                <a:ext cx="177800" cy="176213"/>
              </a:xfrm>
              <a:custGeom>
                <a:avLst/>
                <a:gdLst>
                  <a:gd name="T0" fmla="*/ 43 w 178"/>
                  <a:gd name="T1" fmla="*/ 83 h 177"/>
                  <a:gd name="T2" fmla="*/ 49 w 178"/>
                  <a:gd name="T3" fmla="*/ 85 h 177"/>
                  <a:gd name="T4" fmla="*/ 56 w 178"/>
                  <a:gd name="T5" fmla="*/ 83 h 177"/>
                  <a:gd name="T6" fmla="*/ 62 w 178"/>
                  <a:gd name="T7" fmla="*/ 76 h 177"/>
                  <a:gd name="T8" fmla="*/ 161 w 178"/>
                  <a:gd name="T9" fmla="*/ 174 h 177"/>
                  <a:gd name="T10" fmla="*/ 167 w 178"/>
                  <a:gd name="T11" fmla="*/ 177 h 177"/>
                  <a:gd name="T12" fmla="*/ 174 w 178"/>
                  <a:gd name="T13" fmla="*/ 174 h 177"/>
                  <a:gd name="T14" fmla="*/ 174 w 178"/>
                  <a:gd name="T15" fmla="*/ 161 h 177"/>
                  <a:gd name="T16" fmla="*/ 76 w 178"/>
                  <a:gd name="T17" fmla="*/ 63 h 177"/>
                  <a:gd name="T18" fmla="*/ 82 w 178"/>
                  <a:gd name="T19" fmla="*/ 57 h 177"/>
                  <a:gd name="T20" fmla="*/ 82 w 178"/>
                  <a:gd name="T21" fmla="*/ 43 h 177"/>
                  <a:gd name="T22" fmla="*/ 43 w 178"/>
                  <a:gd name="T23" fmla="*/ 4 h 177"/>
                  <a:gd name="T24" fmla="*/ 30 w 178"/>
                  <a:gd name="T25" fmla="*/ 4 h 177"/>
                  <a:gd name="T26" fmla="*/ 3 w 178"/>
                  <a:gd name="T27" fmla="*/ 30 h 177"/>
                  <a:gd name="T28" fmla="*/ 3 w 178"/>
                  <a:gd name="T29" fmla="*/ 43 h 177"/>
                  <a:gd name="T30" fmla="*/ 43 w 178"/>
                  <a:gd name="T31" fmla="*/ 83 h 177"/>
                  <a:gd name="T32" fmla="*/ 36 w 178"/>
                  <a:gd name="T33" fmla="*/ 24 h 177"/>
                  <a:gd name="T34" fmla="*/ 62 w 178"/>
                  <a:gd name="T35" fmla="*/ 50 h 177"/>
                  <a:gd name="T36" fmla="*/ 49 w 178"/>
                  <a:gd name="T37" fmla="*/ 63 h 177"/>
                  <a:gd name="T38" fmla="*/ 23 w 178"/>
                  <a:gd name="T39" fmla="*/ 37 h 177"/>
                  <a:gd name="T40" fmla="*/ 36 w 178"/>
                  <a:gd name="T41" fmla="*/ 2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177">
                    <a:moveTo>
                      <a:pt x="43" y="83"/>
                    </a:moveTo>
                    <a:cubicBezTo>
                      <a:pt x="45" y="85"/>
                      <a:pt x="47" y="85"/>
                      <a:pt x="49" y="85"/>
                    </a:cubicBezTo>
                    <a:cubicBezTo>
                      <a:pt x="52" y="85"/>
                      <a:pt x="54" y="85"/>
                      <a:pt x="56" y="83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161" y="174"/>
                      <a:pt x="161" y="174"/>
                      <a:pt x="161" y="174"/>
                    </a:cubicBezTo>
                    <a:cubicBezTo>
                      <a:pt x="163" y="176"/>
                      <a:pt x="165" y="177"/>
                      <a:pt x="167" y="177"/>
                    </a:cubicBezTo>
                    <a:cubicBezTo>
                      <a:pt x="170" y="177"/>
                      <a:pt x="172" y="176"/>
                      <a:pt x="174" y="174"/>
                    </a:cubicBezTo>
                    <a:cubicBezTo>
                      <a:pt x="178" y="171"/>
                      <a:pt x="178" y="165"/>
                      <a:pt x="174" y="16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6" y="53"/>
                      <a:pt x="86" y="47"/>
                      <a:pt x="82" y="4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9" y="0"/>
                      <a:pt x="33" y="0"/>
                      <a:pt x="30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4"/>
                      <a:pt x="0" y="40"/>
                      <a:pt x="3" y="43"/>
                    </a:cubicBezTo>
                    <a:lnTo>
                      <a:pt x="43" y="83"/>
                    </a:lnTo>
                    <a:close/>
                    <a:moveTo>
                      <a:pt x="36" y="24"/>
                    </a:moveTo>
                    <a:cubicBezTo>
                      <a:pt x="62" y="50"/>
                      <a:pt x="62" y="50"/>
                      <a:pt x="62" y="50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23" y="37"/>
                      <a:pt x="23" y="37"/>
                      <a:pt x="23" y="37"/>
                    </a:cubicBezTo>
                    <a:lnTo>
                      <a:pt x="3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194964" y="8668515"/>
            <a:ext cx="3709917" cy="1639025"/>
            <a:chOff x="8194964" y="8668515"/>
            <a:chExt cx="3709917" cy="1639025"/>
          </a:xfrm>
        </p:grpSpPr>
        <p:sp>
          <p:nvSpPr>
            <p:cNvPr id="23" name="TextBox 22"/>
            <p:cNvSpPr txBox="1"/>
            <p:nvPr/>
          </p:nvSpPr>
          <p:spPr>
            <a:xfrm>
              <a:off x="8194966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r>
                <a:rPr lang="pl-PL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,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4964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62635" y="8668515"/>
            <a:ext cx="3724133" cy="1639025"/>
            <a:chOff x="13562635" y="8668515"/>
            <a:chExt cx="3724133" cy="1639025"/>
          </a:xfrm>
        </p:grpSpPr>
        <p:sp>
          <p:nvSpPr>
            <p:cNvPr id="31" name="TextBox 30"/>
            <p:cNvSpPr txBox="1"/>
            <p:nvPr/>
          </p:nvSpPr>
          <p:spPr>
            <a:xfrm>
              <a:off x="13576853" y="8668515"/>
              <a:ext cx="37099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2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2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562635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066048" y="5958037"/>
            <a:ext cx="2107289" cy="2107287"/>
            <a:chOff x="13621911" y="5958037"/>
            <a:chExt cx="2107289" cy="2107287"/>
          </a:xfrm>
        </p:grpSpPr>
        <p:sp>
          <p:nvSpPr>
            <p:cNvPr id="34" name="Oval 33"/>
            <p:cNvSpPr/>
            <p:nvPr/>
          </p:nvSpPr>
          <p:spPr>
            <a:xfrm>
              <a:off x="13621911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94876" y="6377540"/>
              <a:ext cx="961358" cy="1268280"/>
              <a:chOff x="13819030" y="6521919"/>
              <a:chExt cx="961358" cy="12682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4165271" y="7593615"/>
                <a:ext cx="268876" cy="39317"/>
              </a:xfrm>
              <a:custGeom>
                <a:avLst/>
                <a:gdLst>
                  <a:gd name="T0" fmla="*/ 834 w 900"/>
                  <a:gd name="T1" fmla="*/ 0 h 132"/>
                  <a:gd name="T2" fmla="*/ 65 w 900"/>
                  <a:gd name="T3" fmla="*/ 0 h 132"/>
                  <a:gd name="T4" fmla="*/ 0 w 900"/>
                  <a:gd name="T5" fmla="*/ 66 h 132"/>
                  <a:gd name="T6" fmla="*/ 65 w 900"/>
                  <a:gd name="T7" fmla="*/ 132 h 132"/>
                  <a:gd name="T8" fmla="*/ 834 w 900"/>
                  <a:gd name="T9" fmla="*/ 132 h 132"/>
                  <a:gd name="T10" fmla="*/ 900 w 900"/>
                  <a:gd name="T11" fmla="*/ 66 h 132"/>
                  <a:gd name="T12" fmla="*/ 834 w 90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132">
                    <a:moveTo>
                      <a:pt x="834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834" y="132"/>
                      <a:pt x="834" y="132"/>
                      <a:pt x="834" y="132"/>
                    </a:cubicBezTo>
                    <a:cubicBezTo>
                      <a:pt x="871" y="132"/>
                      <a:pt x="900" y="102"/>
                      <a:pt x="900" y="66"/>
                    </a:cubicBezTo>
                    <a:cubicBezTo>
                      <a:pt x="900" y="30"/>
                      <a:pt x="871" y="0"/>
                      <a:pt x="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4190637" y="7672248"/>
                <a:ext cx="219413" cy="39317"/>
              </a:xfrm>
              <a:custGeom>
                <a:avLst/>
                <a:gdLst>
                  <a:gd name="T0" fmla="*/ 664 w 731"/>
                  <a:gd name="T1" fmla="*/ 0 h 133"/>
                  <a:gd name="T2" fmla="*/ 66 w 731"/>
                  <a:gd name="T3" fmla="*/ 0 h 133"/>
                  <a:gd name="T4" fmla="*/ 0 w 731"/>
                  <a:gd name="T5" fmla="*/ 66 h 133"/>
                  <a:gd name="T6" fmla="*/ 66 w 731"/>
                  <a:gd name="T7" fmla="*/ 133 h 133"/>
                  <a:gd name="T8" fmla="*/ 664 w 731"/>
                  <a:gd name="T9" fmla="*/ 133 h 133"/>
                  <a:gd name="T10" fmla="*/ 731 w 731"/>
                  <a:gd name="T11" fmla="*/ 66 h 133"/>
                  <a:gd name="T12" fmla="*/ 664 w 731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1" h="133">
                    <a:moveTo>
                      <a:pt x="664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103"/>
                      <a:pt x="30" y="133"/>
                      <a:pt x="66" y="133"/>
                    </a:cubicBezTo>
                    <a:cubicBezTo>
                      <a:pt x="664" y="133"/>
                      <a:pt x="664" y="133"/>
                      <a:pt x="664" y="133"/>
                    </a:cubicBezTo>
                    <a:cubicBezTo>
                      <a:pt x="700" y="133"/>
                      <a:pt x="731" y="103"/>
                      <a:pt x="731" y="66"/>
                    </a:cubicBezTo>
                    <a:cubicBezTo>
                      <a:pt x="731" y="30"/>
                      <a:pt x="700" y="0"/>
                      <a:pt x="6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14279417" y="6521919"/>
                <a:ext cx="40585" cy="116682"/>
              </a:xfrm>
              <a:custGeom>
                <a:avLst/>
                <a:gdLst>
                  <a:gd name="T0" fmla="*/ 66 w 132"/>
                  <a:gd name="T1" fmla="*/ 389 h 389"/>
                  <a:gd name="T2" fmla="*/ 132 w 132"/>
                  <a:gd name="T3" fmla="*/ 322 h 389"/>
                  <a:gd name="T4" fmla="*/ 132 w 132"/>
                  <a:gd name="T5" fmla="*/ 66 h 389"/>
                  <a:gd name="T6" fmla="*/ 66 w 132"/>
                  <a:gd name="T7" fmla="*/ 0 h 389"/>
                  <a:gd name="T8" fmla="*/ 0 w 132"/>
                  <a:gd name="T9" fmla="*/ 66 h 389"/>
                  <a:gd name="T10" fmla="*/ 0 w 132"/>
                  <a:gd name="T11" fmla="*/ 322 h 389"/>
                  <a:gd name="T12" fmla="*/ 66 w 132"/>
                  <a:gd name="T13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389">
                    <a:moveTo>
                      <a:pt x="66" y="389"/>
                    </a:moveTo>
                    <a:cubicBezTo>
                      <a:pt x="103" y="389"/>
                      <a:pt x="132" y="359"/>
                      <a:pt x="132" y="322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30"/>
                      <a:pt x="103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59"/>
                      <a:pt x="30" y="389"/>
                      <a:pt x="66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4216003" y="7750882"/>
                <a:ext cx="167413" cy="39317"/>
              </a:xfrm>
              <a:custGeom>
                <a:avLst/>
                <a:gdLst>
                  <a:gd name="T0" fmla="*/ 493 w 560"/>
                  <a:gd name="T1" fmla="*/ 0 h 132"/>
                  <a:gd name="T2" fmla="*/ 66 w 560"/>
                  <a:gd name="T3" fmla="*/ 0 h 132"/>
                  <a:gd name="T4" fmla="*/ 0 w 560"/>
                  <a:gd name="T5" fmla="*/ 66 h 132"/>
                  <a:gd name="T6" fmla="*/ 66 w 560"/>
                  <a:gd name="T7" fmla="*/ 132 h 132"/>
                  <a:gd name="T8" fmla="*/ 493 w 560"/>
                  <a:gd name="T9" fmla="*/ 132 h 132"/>
                  <a:gd name="T10" fmla="*/ 560 w 560"/>
                  <a:gd name="T11" fmla="*/ 66 h 132"/>
                  <a:gd name="T12" fmla="*/ 493 w 56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0" h="132">
                    <a:moveTo>
                      <a:pt x="493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2"/>
                      <a:pt x="30" y="132"/>
                      <a:pt x="66" y="132"/>
                    </a:cubicBezTo>
                    <a:cubicBezTo>
                      <a:pt x="493" y="132"/>
                      <a:pt x="493" y="132"/>
                      <a:pt x="493" y="132"/>
                    </a:cubicBezTo>
                    <a:cubicBezTo>
                      <a:pt x="530" y="132"/>
                      <a:pt x="560" y="102"/>
                      <a:pt x="560" y="66"/>
                    </a:cubicBezTo>
                    <a:cubicBezTo>
                      <a:pt x="560" y="29"/>
                      <a:pt x="530" y="0"/>
                      <a:pt x="4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4503902" y="6590406"/>
                <a:ext cx="82439" cy="111609"/>
              </a:xfrm>
              <a:custGeom>
                <a:avLst/>
                <a:gdLst>
                  <a:gd name="T0" fmla="*/ 42 w 278"/>
                  <a:gd name="T1" fmla="*/ 354 h 372"/>
                  <a:gd name="T2" fmla="*/ 133 w 278"/>
                  <a:gd name="T3" fmla="*/ 330 h 372"/>
                  <a:gd name="T4" fmla="*/ 260 w 278"/>
                  <a:gd name="T5" fmla="*/ 108 h 372"/>
                  <a:gd name="T6" fmla="*/ 236 w 278"/>
                  <a:gd name="T7" fmla="*/ 18 h 372"/>
                  <a:gd name="T8" fmla="*/ 147 w 278"/>
                  <a:gd name="T9" fmla="*/ 43 h 372"/>
                  <a:gd name="T10" fmla="*/ 18 w 278"/>
                  <a:gd name="T11" fmla="*/ 264 h 372"/>
                  <a:gd name="T12" fmla="*/ 42 w 278"/>
                  <a:gd name="T13" fmla="*/ 35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372">
                    <a:moveTo>
                      <a:pt x="42" y="354"/>
                    </a:moveTo>
                    <a:cubicBezTo>
                      <a:pt x="74" y="372"/>
                      <a:pt x="114" y="361"/>
                      <a:pt x="133" y="330"/>
                    </a:cubicBezTo>
                    <a:cubicBezTo>
                      <a:pt x="260" y="108"/>
                      <a:pt x="260" y="108"/>
                      <a:pt x="260" y="108"/>
                    </a:cubicBezTo>
                    <a:cubicBezTo>
                      <a:pt x="278" y="77"/>
                      <a:pt x="268" y="37"/>
                      <a:pt x="236" y="18"/>
                    </a:cubicBezTo>
                    <a:cubicBezTo>
                      <a:pt x="204" y="0"/>
                      <a:pt x="164" y="11"/>
                      <a:pt x="147" y="43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0" y="296"/>
                      <a:pt x="11" y="336"/>
                      <a:pt x="42" y="3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14013077" y="6590406"/>
                <a:ext cx="83707" cy="111609"/>
              </a:xfrm>
              <a:custGeom>
                <a:avLst/>
                <a:gdLst>
                  <a:gd name="T0" fmla="*/ 147 w 279"/>
                  <a:gd name="T1" fmla="*/ 330 h 372"/>
                  <a:gd name="T2" fmla="*/ 236 w 279"/>
                  <a:gd name="T3" fmla="*/ 354 h 372"/>
                  <a:gd name="T4" fmla="*/ 261 w 279"/>
                  <a:gd name="T5" fmla="*/ 264 h 372"/>
                  <a:gd name="T6" fmla="*/ 133 w 279"/>
                  <a:gd name="T7" fmla="*/ 43 h 372"/>
                  <a:gd name="T8" fmla="*/ 43 w 279"/>
                  <a:gd name="T9" fmla="*/ 18 h 372"/>
                  <a:gd name="T10" fmla="*/ 19 w 279"/>
                  <a:gd name="T11" fmla="*/ 108 h 372"/>
                  <a:gd name="T12" fmla="*/ 147 w 279"/>
                  <a:gd name="T13" fmla="*/ 33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372">
                    <a:moveTo>
                      <a:pt x="147" y="330"/>
                    </a:moveTo>
                    <a:cubicBezTo>
                      <a:pt x="165" y="361"/>
                      <a:pt x="206" y="372"/>
                      <a:pt x="236" y="354"/>
                    </a:cubicBezTo>
                    <a:cubicBezTo>
                      <a:pt x="268" y="336"/>
                      <a:pt x="279" y="296"/>
                      <a:pt x="261" y="26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15" y="11"/>
                      <a:pt x="74" y="0"/>
                      <a:pt x="43" y="18"/>
                    </a:cubicBezTo>
                    <a:cubicBezTo>
                      <a:pt x="12" y="37"/>
                      <a:pt x="0" y="77"/>
                      <a:pt x="19" y="108"/>
                    </a:cubicBezTo>
                    <a:lnTo>
                      <a:pt x="147" y="3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13819030" y="6783184"/>
                <a:ext cx="111609" cy="83707"/>
              </a:xfrm>
              <a:custGeom>
                <a:avLst/>
                <a:gdLst>
                  <a:gd name="T0" fmla="*/ 330 w 372"/>
                  <a:gd name="T1" fmla="*/ 147 h 278"/>
                  <a:gd name="T2" fmla="*/ 108 w 372"/>
                  <a:gd name="T3" fmla="*/ 18 h 278"/>
                  <a:gd name="T4" fmla="*/ 18 w 372"/>
                  <a:gd name="T5" fmla="*/ 42 h 278"/>
                  <a:gd name="T6" fmla="*/ 42 w 372"/>
                  <a:gd name="T7" fmla="*/ 133 h 278"/>
                  <a:gd name="T8" fmla="*/ 264 w 372"/>
                  <a:gd name="T9" fmla="*/ 260 h 278"/>
                  <a:gd name="T10" fmla="*/ 354 w 372"/>
                  <a:gd name="T11" fmla="*/ 236 h 278"/>
                  <a:gd name="T12" fmla="*/ 330 w 372"/>
                  <a:gd name="T13" fmla="*/ 14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30" y="147"/>
                    </a:moveTo>
                    <a:cubicBezTo>
                      <a:pt x="108" y="18"/>
                      <a:pt x="108" y="18"/>
                      <a:pt x="108" y="18"/>
                    </a:cubicBezTo>
                    <a:cubicBezTo>
                      <a:pt x="76" y="0"/>
                      <a:pt x="36" y="11"/>
                      <a:pt x="18" y="42"/>
                    </a:cubicBezTo>
                    <a:cubicBezTo>
                      <a:pt x="0" y="74"/>
                      <a:pt x="10" y="114"/>
                      <a:pt x="42" y="133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296" y="278"/>
                      <a:pt x="336" y="268"/>
                      <a:pt x="354" y="236"/>
                    </a:cubicBezTo>
                    <a:cubicBezTo>
                      <a:pt x="372" y="204"/>
                      <a:pt x="361" y="164"/>
                      <a:pt x="33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4668779" y="6783184"/>
                <a:ext cx="111609" cy="83707"/>
              </a:xfrm>
              <a:custGeom>
                <a:avLst/>
                <a:gdLst>
                  <a:gd name="T0" fmla="*/ 354 w 372"/>
                  <a:gd name="T1" fmla="*/ 42 h 278"/>
                  <a:gd name="T2" fmla="*/ 264 w 372"/>
                  <a:gd name="T3" fmla="*/ 18 h 278"/>
                  <a:gd name="T4" fmla="*/ 43 w 372"/>
                  <a:gd name="T5" fmla="*/ 147 h 278"/>
                  <a:gd name="T6" fmla="*/ 18 w 372"/>
                  <a:gd name="T7" fmla="*/ 236 h 278"/>
                  <a:gd name="T8" fmla="*/ 108 w 372"/>
                  <a:gd name="T9" fmla="*/ 260 h 278"/>
                  <a:gd name="T10" fmla="*/ 330 w 372"/>
                  <a:gd name="T11" fmla="*/ 133 h 278"/>
                  <a:gd name="T12" fmla="*/ 354 w 372"/>
                  <a:gd name="T13" fmla="*/ 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54" y="42"/>
                    </a:moveTo>
                    <a:cubicBezTo>
                      <a:pt x="336" y="11"/>
                      <a:pt x="296" y="0"/>
                      <a:pt x="264" y="18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1" y="164"/>
                      <a:pt x="0" y="204"/>
                      <a:pt x="18" y="236"/>
                    </a:cubicBezTo>
                    <a:cubicBezTo>
                      <a:pt x="36" y="268"/>
                      <a:pt x="77" y="278"/>
                      <a:pt x="108" y="260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61" y="114"/>
                      <a:pt x="372" y="74"/>
                      <a:pt x="35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14157662" y="7029231"/>
                <a:ext cx="285364" cy="428678"/>
              </a:xfrm>
              <a:custGeom>
                <a:avLst/>
                <a:gdLst>
                  <a:gd name="T0" fmla="*/ 948 w 951"/>
                  <a:gd name="T1" fmla="*/ 48 h 1427"/>
                  <a:gd name="T2" fmla="*/ 948 w 951"/>
                  <a:gd name="T3" fmla="*/ 45 h 1427"/>
                  <a:gd name="T4" fmla="*/ 939 w 951"/>
                  <a:gd name="T5" fmla="*/ 30 h 1427"/>
                  <a:gd name="T6" fmla="*/ 936 w 951"/>
                  <a:gd name="T7" fmla="*/ 25 h 1427"/>
                  <a:gd name="T8" fmla="*/ 918 w 951"/>
                  <a:gd name="T9" fmla="*/ 9 h 1427"/>
                  <a:gd name="T10" fmla="*/ 917 w 951"/>
                  <a:gd name="T11" fmla="*/ 8 h 1427"/>
                  <a:gd name="T12" fmla="*/ 917 w 951"/>
                  <a:gd name="T13" fmla="*/ 8 h 1427"/>
                  <a:gd name="T14" fmla="*/ 896 w 951"/>
                  <a:gd name="T15" fmla="*/ 1 h 1427"/>
                  <a:gd name="T16" fmla="*/ 892 w 951"/>
                  <a:gd name="T17" fmla="*/ 0 h 1427"/>
                  <a:gd name="T18" fmla="*/ 880 w 951"/>
                  <a:gd name="T19" fmla="*/ 1 h 1427"/>
                  <a:gd name="T20" fmla="*/ 866 w 951"/>
                  <a:gd name="T21" fmla="*/ 3 h 1427"/>
                  <a:gd name="T22" fmla="*/ 865 w 951"/>
                  <a:gd name="T23" fmla="*/ 3 h 1427"/>
                  <a:gd name="T24" fmla="*/ 742 w 951"/>
                  <a:gd name="T25" fmla="*/ 56 h 1427"/>
                  <a:gd name="T26" fmla="*/ 739 w 951"/>
                  <a:gd name="T27" fmla="*/ 58 h 1427"/>
                  <a:gd name="T28" fmla="*/ 598 w 951"/>
                  <a:gd name="T29" fmla="*/ 81 h 1427"/>
                  <a:gd name="T30" fmla="*/ 516 w 951"/>
                  <a:gd name="T31" fmla="*/ 15 h 1427"/>
                  <a:gd name="T32" fmla="*/ 513 w 951"/>
                  <a:gd name="T33" fmla="*/ 13 h 1427"/>
                  <a:gd name="T34" fmla="*/ 497 w 951"/>
                  <a:gd name="T35" fmla="*/ 5 h 1427"/>
                  <a:gd name="T36" fmla="*/ 489 w 951"/>
                  <a:gd name="T37" fmla="*/ 2 h 1427"/>
                  <a:gd name="T38" fmla="*/ 474 w 951"/>
                  <a:gd name="T39" fmla="*/ 1 h 1427"/>
                  <a:gd name="T40" fmla="*/ 464 w 951"/>
                  <a:gd name="T41" fmla="*/ 2 h 1427"/>
                  <a:gd name="T42" fmla="*/ 449 w 951"/>
                  <a:gd name="T43" fmla="*/ 6 h 1427"/>
                  <a:gd name="T44" fmla="*/ 440 w 951"/>
                  <a:gd name="T45" fmla="*/ 11 h 1427"/>
                  <a:gd name="T46" fmla="*/ 434 w 951"/>
                  <a:gd name="T47" fmla="*/ 15 h 1427"/>
                  <a:gd name="T48" fmla="*/ 352 w 951"/>
                  <a:gd name="T49" fmla="*/ 81 h 1427"/>
                  <a:gd name="T50" fmla="*/ 212 w 951"/>
                  <a:gd name="T51" fmla="*/ 58 h 1427"/>
                  <a:gd name="T52" fmla="*/ 207 w 951"/>
                  <a:gd name="T53" fmla="*/ 56 h 1427"/>
                  <a:gd name="T54" fmla="*/ 85 w 951"/>
                  <a:gd name="T55" fmla="*/ 3 h 1427"/>
                  <a:gd name="T56" fmla="*/ 58 w 951"/>
                  <a:gd name="T57" fmla="*/ 1 h 1427"/>
                  <a:gd name="T58" fmla="*/ 57 w 951"/>
                  <a:gd name="T59" fmla="*/ 1 h 1427"/>
                  <a:gd name="T60" fmla="*/ 34 w 951"/>
                  <a:gd name="T61" fmla="*/ 8 h 1427"/>
                  <a:gd name="T62" fmla="*/ 33 w 951"/>
                  <a:gd name="T63" fmla="*/ 8 h 1427"/>
                  <a:gd name="T64" fmla="*/ 28 w 951"/>
                  <a:gd name="T65" fmla="*/ 13 h 1427"/>
                  <a:gd name="T66" fmla="*/ 15 w 951"/>
                  <a:gd name="T67" fmla="*/ 24 h 1427"/>
                  <a:gd name="T68" fmla="*/ 7 w 951"/>
                  <a:gd name="T69" fmla="*/ 38 h 1427"/>
                  <a:gd name="T70" fmla="*/ 2 w 951"/>
                  <a:gd name="T71" fmla="*/ 45 h 1427"/>
                  <a:gd name="T72" fmla="*/ 2 w 951"/>
                  <a:gd name="T73" fmla="*/ 47 h 1427"/>
                  <a:gd name="T74" fmla="*/ 0 w 951"/>
                  <a:gd name="T75" fmla="*/ 69 h 1427"/>
                  <a:gd name="T76" fmla="*/ 0 w 951"/>
                  <a:gd name="T77" fmla="*/ 72 h 1427"/>
                  <a:gd name="T78" fmla="*/ 3 w 951"/>
                  <a:gd name="T79" fmla="*/ 84 h 1427"/>
                  <a:gd name="T80" fmla="*/ 7 w 951"/>
                  <a:gd name="T81" fmla="*/ 97 h 1427"/>
                  <a:gd name="T82" fmla="*/ 8 w 951"/>
                  <a:gd name="T83" fmla="*/ 98 h 1427"/>
                  <a:gd name="T84" fmla="*/ 234 w 951"/>
                  <a:gd name="T85" fmla="*/ 682 h 1427"/>
                  <a:gd name="T86" fmla="*/ 281 w 951"/>
                  <a:gd name="T87" fmla="*/ 1361 h 1427"/>
                  <a:gd name="T88" fmla="*/ 347 w 951"/>
                  <a:gd name="T89" fmla="*/ 1427 h 1427"/>
                  <a:gd name="T90" fmla="*/ 413 w 951"/>
                  <a:gd name="T91" fmla="*/ 1361 h 1427"/>
                  <a:gd name="T92" fmla="*/ 364 w 951"/>
                  <a:gd name="T93" fmla="*/ 657 h 1427"/>
                  <a:gd name="T94" fmla="*/ 211 w 951"/>
                  <a:gd name="T95" fmla="*/ 203 h 1427"/>
                  <a:gd name="T96" fmla="*/ 436 w 951"/>
                  <a:gd name="T97" fmla="*/ 183 h 1427"/>
                  <a:gd name="T98" fmla="*/ 475 w 951"/>
                  <a:gd name="T99" fmla="*/ 151 h 1427"/>
                  <a:gd name="T100" fmla="*/ 515 w 951"/>
                  <a:gd name="T101" fmla="*/ 183 h 1427"/>
                  <a:gd name="T102" fmla="*/ 740 w 951"/>
                  <a:gd name="T103" fmla="*/ 204 h 1427"/>
                  <a:gd name="T104" fmla="*/ 586 w 951"/>
                  <a:gd name="T105" fmla="*/ 657 h 1427"/>
                  <a:gd name="T106" fmla="*/ 537 w 951"/>
                  <a:gd name="T107" fmla="*/ 1361 h 1427"/>
                  <a:gd name="T108" fmla="*/ 603 w 951"/>
                  <a:gd name="T109" fmla="*/ 1427 h 1427"/>
                  <a:gd name="T110" fmla="*/ 669 w 951"/>
                  <a:gd name="T111" fmla="*/ 1361 h 1427"/>
                  <a:gd name="T112" fmla="*/ 715 w 951"/>
                  <a:gd name="T113" fmla="*/ 682 h 1427"/>
                  <a:gd name="T114" fmla="*/ 943 w 951"/>
                  <a:gd name="T115" fmla="*/ 98 h 1427"/>
                  <a:gd name="T116" fmla="*/ 943 w 951"/>
                  <a:gd name="T117" fmla="*/ 97 h 1427"/>
                  <a:gd name="T118" fmla="*/ 948 w 951"/>
                  <a:gd name="T119" fmla="*/ 80 h 1427"/>
                  <a:gd name="T120" fmla="*/ 950 w 951"/>
                  <a:gd name="T121" fmla="*/ 73 h 1427"/>
                  <a:gd name="T122" fmla="*/ 948 w 951"/>
                  <a:gd name="T123" fmla="*/ 48 h 1427"/>
                  <a:gd name="T124" fmla="*/ 948 w 951"/>
                  <a:gd name="T125" fmla="*/ 48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1" h="1427">
                    <a:moveTo>
                      <a:pt x="948" y="48"/>
                    </a:moveTo>
                    <a:cubicBezTo>
                      <a:pt x="948" y="47"/>
                      <a:pt x="948" y="46"/>
                      <a:pt x="948" y="45"/>
                    </a:cubicBezTo>
                    <a:cubicBezTo>
                      <a:pt x="946" y="40"/>
                      <a:pt x="943" y="35"/>
                      <a:pt x="939" y="30"/>
                    </a:cubicBezTo>
                    <a:cubicBezTo>
                      <a:pt x="938" y="28"/>
                      <a:pt x="938" y="26"/>
                      <a:pt x="936" y="25"/>
                    </a:cubicBezTo>
                    <a:cubicBezTo>
                      <a:pt x="931" y="18"/>
                      <a:pt x="925" y="13"/>
                      <a:pt x="918" y="9"/>
                    </a:cubicBezTo>
                    <a:cubicBezTo>
                      <a:pt x="917" y="9"/>
                      <a:pt x="917" y="9"/>
                      <a:pt x="917" y="8"/>
                    </a:cubicBezTo>
                    <a:cubicBezTo>
                      <a:pt x="917" y="8"/>
                      <a:pt x="917" y="8"/>
                      <a:pt x="917" y="8"/>
                    </a:cubicBezTo>
                    <a:cubicBezTo>
                      <a:pt x="911" y="5"/>
                      <a:pt x="904" y="3"/>
                      <a:pt x="896" y="1"/>
                    </a:cubicBezTo>
                    <a:cubicBezTo>
                      <a:pt x="895" y="1"/>
                      <a:pt x="893" y="0"/>
                      <a:pt x="892" y="0"/>
                    </a:cubicBezTo>
                    <a:cubicBezTo>
                      <a:pt x="888" y="0"/>
                      <a:pt x="884" y="1"/>
                      <a:pt x="880" y="1"/>
                    </a:cubicBezTo>
                    <a:cubicBezTo>
                      <a:pt x="875" y="2"/>
                      <a:pt x="871" y="1"/>
                      <a:pt x="866" y="3"/>
                    </a:cubicBezTo>
                    <a:cubicBezTo>
                      <a:pt x="866" y="3"/>
                      <a:pt x="865" y="3"/>
                      <a:pt x="865" y="3"/>
                    </a:cubicBezTo>
                    <a:cubicBezTo>
                      <a:pt x="819" y="18"/>
                      <a:pt x="779" y="38"/>
                      <a:pt x="742" y="56"/>
                    </a:cubicBezTo>
                    <a:cubicBezTo>
                      <a:pt x="739" y="58"/>
                      <a:pt x="739" y="58"/>
                      <a:pt x="739" y="58"/>
                    </a:cubicBezTo>
                    <a:cubicBezTo>
                      <a:pt x="681" y="87"/>
                      <a:pt x="633" y="110"/>
                      <a:pt x="598" y="81"/>
                    </a:cubicBezTo>
                    <a:cubicBezTo>
                      <a:pt x="516" y="15"/>
                      <a:pt x="516" y="15"/>
                      <a:pt x="516" y="15"/>
                    </a:cubicBezTo>
                    <a:cubicBezTo>
                      <a:pt x="515" y="14"/>
                      <a:pt x="514" y="13"/>
                      <a:pt x="513" y="13"/>
                    </a:cubicBezTo>
                    <a:cubicBezTo>
                      <a:pt x="508" y="9"/>
                      <a:pt x="503" y="7"/>
                      <a:pt x="497" y="5"/>
                    </a:cubicBezTo>
                    <a:cubicBezTo>
                      <a:pt x="495" y="4"/>
                      <a:pt x="492" y="3"/>
                      <a:pt x="489" y="2"/>
                    </a:cubicBezTo>
                    <a:cubicBezTo>
                      <a:pt x="484" y="1"/>
                      <a:pt x="479" y="1"/>
                      <a:pt x="474" y="1"/>
                    </a:cubicBezTo>
                    <a:cubicBezTo>
                      <a:pt x="470" y="1"/>
                      <a:pt x="467" y="1"/>
                      <a:pt x="464" y="2"/>
                    </a:cubicBezTo>
                    <a:cubicBezTo>
                      <a:pt x="459" y="3"/>
                      <a:pt x="454" y="4"/>
                      <a:pt x="449" y="6"/>
                    </a:cubicBezTo>
                    <a:cubicBezTo>
                      <a:pt x="446" y="7"/>
                      <a:pt x="443" y="9"/>
                      <a:pt x="440" y="11"/>
                    </a:cubicBezTo>
                    <a:cubicBezTo>
                      <a:pt x="438" y="12"/>
                      <a:pt x="436" y="13"/>
                      <a:pt x="434" y="15"/>
                    </a:cubicBezTo>
                    <a:cubicBezTo>
                      <a:pt x="352" y="81"/>
                      <a:pt x="352" y="81"/>
                      <a:pt x="352" y="81"/>
                    </a:cubicBezTo>
                    <a:cubicBezTo>
                      <a:pt x="316" y="110"/>
                      <a:pt x="269" y="87"/>
                      <a:pt x="212" y="58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171" y="38"/>
                      <a:pt x="132" y="18"/>
                      <a:pt x="85" y="3"/>
                    </a:cubicBezTo>
                    <a:cubicBezTo>
                      <a:pt x="76" y="0"/>
                      <a:pt x="67" y="0"/>
                      <a:pt x="58" y="1"/>
                    </a:cubicBezTo>
                    <a:cubicBezTo>
                      <a:pt x="58" y="1"/>
                      <a:pt x="57" y="1"/>
                      <a:pt x="57" y="1"/>
                    </a:cubicBezTo>
                    <a:cubicBezTo>
                      <a:pt x="49" y="2"/>
                      <a:pt x="41" y="4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1" y="10"/>
                      <a:pt x="30" y="12"/>
                      <a:pt x="28" y="13"/>
                    </a:cubicBezTo>
                    <a:cubicBezTo>
                      <a:pt x="23" y="16"/>
                      <a:pt x="18" y="20"/>
                      <a:pt x="15" y="24"/>
                    </a:cubicBezTo>
                    <a:cubicBezTo>
                      <a:pt x="11" y="28"/>
                      <a:pt x="9" y="33"/>
                      <a:pt x="7" y="38"/>
                    </a:cubicBezTo>
                    <a:cubicBezTo>
                      <a:pt x="5" y="41"/>
                      <a:pt x="3" y="43"/>
                      <a:pt x="2" y="45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0" y="54"/>
                      <a:pt x="0" y="61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6"/>
                      <a:pt x="2" y="80"/>
                      <a:pt x="3" y="84"/>
                    </a:cubicBezTo>
                    <a:cubicBezTo>
                      <a:pt x="4" y="88"/>
                      <a:pt x="5" y="93"/>
                      <a:pt x="7" y="97"/>
                    </a:cubicBezTo>
                    <a:cubicBezTo>
                      <a:pt x="8" y="97"/>
                      <a:pt x="8" y="98"/>
                      <a:pt x="8" y="98"/>
                    </a:cubicBezTo>
                    <a:cubicBezTo>
                      <a:pt x="128" y="316"/>
                      <a:pt x="196" y="492"/>
                      <a:pt x="234" y="682"/>
                    </a:cubicBezTo>
                    <a:cubicBezTo>
                      <a:pt x="273" y="875"/>
                      <a:pt x="281" y="1083"/>
                      <a:pt x="281" y="1361"/>
                    </a:cubicBezTo>
                    <a:cubicBezTo>
                      <a:pt x="281" y="1398"/>
                      <a:pt x="310" y="1427"/>
                      <a:pt x="347" y="1427"/>
                    </a:cubicBezTo>
                    <a:cubicBezTo>
                      <a:pt x="383" y="1427"/>
                      <a:pt x="413" y="1398"/>
                      <a:pt x="413" y="1361"/>
                    </a:cubicBezTo>
                    <a:cubicBezTo>
                      <a:pt x="413" y="1073"/>
                      <a:pt x="404" y="857"/>
                      <a:pt x="364" y="657"/>
                    </a:cubicBezTo>
                    <a:cubicBezTo>
                      <a:pt x="334" y="505"/>
                      <a:pt x="286" y="362"/>
                      <a:pt x="211" y="203"/>
                    </a:cubicBezTo>
                    <a:cubicBezTo>
                      <a:pt x="286" y="236"/>
                      <a:pt x="355" y="249"/>
                      <a:pt x="436" y="183"/>
                    </a:cubicBezTo>
                    <a:cubicBezTo>
                      <a:pt x="475" y="151"/>
                      <a:pt x="475" y="151"/>
                      <a:pt x="475" y="151"/>
                    </a:cubicBezTo>
                    <a:cubicBezTo>
                      <a:pt x="515" y="183"/>
                      <a:pt x="515" y="183"/>
                      <a:pt x="515" y="183"/>
                    </a:cubicBezTo>
                    <a:cubicBezTo>
                      <a:pt x="595" y="249"/>
                      <a:pt x="665" y="237"/>
                      <a:pt x="740" y="204"/>
                    </a:cubicBezTo>
                    <a:cubicBezTo>
                      <a:pt x="664" y="362"/>
                      <a:pt x="616" y="505"/>
                      <a:pt x="586" y="657"/>
                    </a:cubicBezTo>
                    <a:cubicBezTo>
                      <a:pt x="546" y="858"/>
                      <a:pt x="538" y="1073"/>
                      <a:pt x="537" y="1361"/>
                    </a:cubicBezTo>
                    <a:cubicBezTo>
                      <a:pt x="537" y="1398"/>
                      <a:pt x="567" y="1427"/>
                      <a:pt x="603" y="1427"/>
                    </a:cubicBezTo>
                    <a:cubicBezTo>
                      <a:pt x="639" y="1427"/>
                      <a:pt x="669" y="1398"/>
                      <a:pt x="669" y="1361"/>
                    </a:cubicBezTo>
                    <a:cubicBezTo>
                      <a:pt x="669" y="1083"/>
                      <a:pt x="677" y="875"/>
                      <a:pt x="715" y="682"/>
                    </a:cubicBezTo>
                    <a:cubicBezTo>
                      <a:pt x="754" y="492"/>
                      <a:pt x="822" y="316"/>
                      <a:pt x="943" y="98"/>
                    </a:cubicBezTo>
                    <a:cubicBezTo>
                      <a:pt x="943" y="97"/>
                      <a:pt x="943" y="97"/>
                      <a:pt x="943" y="97"/>
                    </a:cubicBezTo>
                    <a:cubicBezTo>
                      <a:pt x="946" y="92"/>
                      <a:pt x="947" y="86"/>
                      <a:pt x="948" y="80"/>
                    </a:cubicBezTo>
                    <a:cubicBezTo>
                      <a:pt x="949" y="78"/>
                      <a:pt x="950" y="75"/>
                      <a:pt x="950" y="73"/>
                    </a:cubicBezTo>
                    <a:cubicBezTo>
                      <a:pt x="951" y="65"/>
                      <a:pt x="950" y="57"/>
                      <a:pt x="948" y="48"/>
                    </a:cubicBezTo>
                    <a:cubicBezTo>
                      <a:pt x="948" y="48"/>
                      <a:pt x="948" y="48"/>
                      <a:pt x="948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13947127" y="6727380"/>
                <a:ext cx="705165" cy="819308"/>
              </a:xfrm>
              <a:custGeom>
                <a:avLst/>
                <a:gdLst>
                  <a:gd name="T0" fmla="*/ 1626 w 2353"/>
                  <a:gd name="T1" fmla="*/ 90 h 2737"/>
                  <a:gd name="T2" fmla="*/ 1176 w 2353"/>
                  <a:gd name="T3" fmla="*/ 0 h 2737"/>
                  <a:gd name="T4" fmla="*/ 726 w 2353"/>
                  <a:gd name="T5" fmla="*/ 90 h 2737"/>
                  <a:gd name="T6" fmla="*/ 344 w 2353"/>
                  <a:gd name="T7" fmla="*/ 345 h 2737"/>
                  <a:gd name="T8" fmla="*/ 91 w 2353"/>
                  <a:gd name="T9" fmla="*/ 724 h 2737"/>
                  <a:gd name="T10" fmla="*/ 89 w 2353"/>
                  <a:gd name="T11" fmla="*/ 727 h 2737"/>
                  <a:gd name="T12" fmla="*/ 0 w 2353"/>
                  <a:gd name="T13" fmla="*/ 1177 h 2737"/>
                  <a:gd name="T14" fmla="*/ 58 w 2353"/>
                  <a:gd name="T15" fmla="*/ 1541 h 2737"/>
                  <a:gd name="T16" fmla="*/ 226 w 2353"/>
                  <a:gd name="T17" fmla="*/ 1870 h 2737"/>
                  <a:gd name="T18" fmla="*/ 527 w 2353"/>
                  <a:gd name="T19" fmla="*/ 2233 h 2737"/>
                  <a:gd name="T20" fmla="*/ 726 w 2353"/>
                  <a:gd name="T21" fmla="*/ 2671 h 2737"/>
                  <a:gd name="T22" fmla="*/ 792 w 2353"/>
                  <a:gd name="T23" fmla="*/ 2737 h 2737"/>
                  <a:gd name="T24" fmla="*/ 1566 w 2353"/>
                  <a:gd name="T25" fmla="*/ 2737 h 2737"/>
                  <a:gd name="T26" fmla="*/ 1632 w 2353"/>
                  <a:gd name="T27" fmla="*/ 2671 h 2737"/>
                  <a:gd name="T28" fmla="*/ 1830 w 2353"/>
                  <a:gd name="T29" fmla="*/ 2230 h 2737"/>
                  <a:gd name="T30" fmla="*/ 2127 w 2353"/>
                  <a:gd name="T31" fmla="*/ 1870 h 2737"/>
                  <a:gd name="T32" fmla="*/ 2295 w 2353"/>
                  <a:gd name="T33" fmla="*/ 1541 h 2737"/>
                  <a:gd name="T34" fmla="*/ 2353 w 2353"/>
                  <a:gd name="T35" fmla="*/ 1177 h 2737"/>
                  <a:gd name="T36" fmla="*/ 2008 w 2353"/>
                  <a:gd name="T37" fmla="*/ 345 h 2737"/>
                  <a:gd name="T38" fmla="*/ 1626 w 2353"/>
                  <a:gd name="T39" fmla="*/ 90 h 2737"/>
                  <a:gd name="T40" fmla="*/ 2169 w 2353"/>
                  <a:gd name="T41" fmla="*/ 1501 h 2737"/>
                  <a:gd name="T42" fmla="*/ 2020 w 2353"/>
                  <a:gd name="T43" fmla="*/ 1792 h 2737"/>
                  <a:gd name="T44" fmla="*/ 1732 w 2353"/>
                  <a:gd name="T45" fmla="*/ 2142 h 2737"/>
                  <a:gd name="T46" fmla="*/ 1501 w 2353"/>
                  <a:gd name="T47" fmla="*/ 2606 h 2737"/>
                  <a:gd name="T48" fmla="*/ 856 w 2353"/>
                  <a:gd name="T49" fmla="*/ 2606 h 2737"/>
                  <a:gd name="T50" fmla="*/ 625 w 2353"/>
                  <a:gd name="T51" fmla="*/ 2145 h 2737"/>
                  <a:gd name="T52" fmla="*/ 625 w 2353"/>
                  <a:gd name="T53" fmla="*/ 2145 h 2737"/>
                  <a:gd name="T54" fmla="*/ 332 w 2353"/>
                  <a:gd name="T55" fmla="*/ 1792 h 2737"/>
                  <a:gd name="T56" fmla="*/ 183 w 2353"/>
                  <a:gd name="T57" fmla="*/ 1500 h 2737"/>
                  <a:gd name="T58" fmla="*/ 131 w 2353"/>
                  <a:gd name="T59" fmla="*/ 1177 h 2737"/>
                  <a:gd name="T60" fmla="*/ 211 w 2353"/>
                  <a:gd name="T61" fmla="*/ 777 h 2737"/>
                  <a:gd name="T62" fmla="*/ 212 w 2353"/>
                  <a:gd name="T63" fmla="*/ 774 h 2737"/>
                  <a:gd name="T64" fmla="*/ 438 w 2353"/>
                  <a:gd name="T65" fmla="*/ 438 h 2737"/>
                  <a:gd name="T66" fmla="*/ 777 w 2353"/>
                  <a:gd name="T67" fmla="*/ 211 h 2737"/>
                  <a:gd name="T68" fmla="*/ 1176 w 2353"/>
                  <a:gd name="T69" fmla="*/ 132 h 2737"/>
                  <a:gd name="T70" fmla="*/ 1576 w 2353"/>
                  <a:gd name="T71" fmla="*/ 211 h 2737"/>
                  <a:gd name="T72" fmla="*/ 1915 w 2353"/>
                  <a:gd name="T73" fmla="*/ 438 h 2737"/>
                  <a:gd name="T74" fmla="*/ 2220 w 2353"/>
                  <a:gd name="T75" fmla="*/ 1177 h 2737"/>
                  <a:gd name="T76" fmla="*/ 2169 w 2353"/>
                  <a:gd name="T77" fmla="*/ 1501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53" h="2737">
                    <a:moveTo>
                      <a:pt x="1626" y="90"/>
                    </a:moveTo>
                    <a:cubicBezTo>
                      <a:pt x="1487" y="32"/>
                      <a:pt x="1335" y="0"/>
                      <a:pt x="1176" y="0"/>
                    </a:cubicBezTo>
                    <a:cubicBezTo>
                      <a:pt x="1017" y="0"/>
                      <a:pt x="865" y="32"/>
                      <a:pt x="726" y="90"/>
                    </a:cubicBezTo>
                    <a:cubicBezTo>
                      <a:pt x="582" y="150"/>
                      <a:pt x="453" y="236"/>
                      <a:pt x="344" y="345"/>
                    </a:cubicBezTo>
                    <a:cubicBezTo>
                      <a:pt x="237" y="452"/>
                      <a:pt x="150" y="581"/>
                      <a:pt x="91" y="724"/>
                    </a:cubicBezTo>
                    <a:cubicBezTo>
                      <a:pt x="89" y="727"/>
                      <a:pt x="89" y="727"/>
                      <a:pt x="89" y="727"/>
                    </a:cubicBezTo>
                    <a:cubicBezTo>
                      <a:pt x="31" y="865"/>
                      <a:pt x="0" y="1017"/>
                      <a:pt x="0" y="1177"/>
                    </a:cubicBezTo>
                    <a:cubicBezTo>
                      <a:pt x="0" y="1303"/>
                      <a:pt x="20" y="1426"/>
                      <a:pt x="58" y="1541"/>
                    </a:cubicBezTo>
                    <a:cubicBezTo>
                      <a:pt x="96" y="1660"/>
                      <a:pt x="154" y="1771"/>
                      <a:pt x="226" y="1870"/>
                    </a:cubicBezTo>
                    <a:cubicBezTo>
                      <a:pt x="350" y="2040"/>
                      <a:pt x="450" y="2149"/>
                      <a:pt x="527" y="2233"/>
                    </a:cubicBezTo>
                    <a:cubicBezTo>
                      <a:pt x="664" y="2384"/>
                      <a:pt x="726" y="2451"/>
                      <a:pt x="726" y="2671"/>
                    </a:cubicBezTo>
                    <a:cubicBezTo>
                      <a:pt x="726" y="2708"/>
                      <a:pt x="755" y="2737"/>
                      <a:pt x="792" y="2737"/>
                    </a:cubicBezTo>
                    <a:cubicBezTo>
                      <a:pt x="1566" y="2737"/>
                      <a:pt x="1566" y="2737"/>
                      <a:pt x="1566" y="2737"/>
                    </a:cubicBezTo>
                    <a:cubicBezTo>
                      <a:pt x="1603" y="2737"/>
                      <a:pt x="1632" y="2708"/>
                      <a:pt x="1632" y="2671"/>
                    </a:cubicBezTo>
                    <a:cubicBezTo>
                      <a:pt x="1632" y="2449"/>
                      <a:pt x="1692" y="2382"/>
                      <a:pt x="1830" y="2230"/>
                    </a:cubicBezTo>
                    <a:cubicBezTo>
                      <a:pt x="1907" y="2145"/>
                      <a:pt x="2005" y="2036"/>
                      <a:pt x="2127" y="1870"/>
                    </a:cubicBezTo>
                    <a:cubicBezTo>
                      <a:pt x="2199" y="1771"/>
                      <a:pt x="2256" y="1660"/>
                      <a:pt x="2295" y="1541"/>
                    </a:cubicBezTo>
                    <a:cubicBezTo>
                      <a:pt x="2333" y="1426"/>
                      <a:pt x="2353" y="1304"/>
                      <a:pt x="2353" y="1177"/>
                    </a:cubicBezTo>
                    <a:cubicBezTo>
                      <a:pt x="2353" y="852"/>
                      <a:pt x="2221" y="557"/>
                      <a:pt x="2008" y="345"/>
                    </a:cubicBezTo>
                    <a:cubicBezTo>
                      <a:pt x="1900" y="236"/>
                      <a:pt x="1770" y="149"/>
                      <a:pt x="1626" y="90"/>
                    </a:cubicBezTo>
                    <a:close/>
                    <a:moveTo>
                      <a:pt x="2169" y="1501"/>
                    </a:moveTo>
                    <a:cubicBezTo>
                      <a:pt x="2135" y="1607"/>
                      <a:pt x="2084" y="1705"/>
                      <a:pt x="2020" y="1792"/>
                    </a:cubicBezTo>
                    <a:cubicBezTo>
                      <a:pt x="1901" y="1955"/>
                      <a:pt x="1806" y="2060"/>
                      <a:pt x="1732" y="2142"/>
                    </a:cubicBezTo>
                    <a:cubicBezTo>
                      <a:pt x="1585" y="2305"/>
                      <a:pt x="1513" y="2385"/>
                      <a:pt x="1501" y="2606"/>
                    </a:cubicBezTo>
                    <a:cubicBezTo>
                      <a:pt x="856" y="2606"/>
                      <a:pt x="856" y="2606"/>
                      <a:pt x="856" y="2606"/>
                    </a:cubicBezTo>
                    <a:cubicBezTo>
                      <a:pt x="845" y="2386"/>
                      <a:pt x="771" y="2306"/>
                      <a:pt x="625" y="2145"/>
                    </a:cubicBezTo>
                    <a:cubicBezTo>
                      <a:pt x="625" y="2145"/>
                      <a:pt x="625" y="2145"/>
                      <a:pt x="625" y="2145"/>
                    </a:cubicBezTo>
                    <a:cubicBezTo>
                      <a:pt x="549" y="2062"/>
                      <a:pt x="452" y="1956"/>
                      <a:pt x="332" y="1792"/>
                    </a:cubicBezTo>
                    <a:cubicBezTo>
                      <a:pt x="268" y="1705"/>
                      <a:pt x="218" y="1606"/>
                      <a:pt x="183" y="1500"/>
                    </a:cubicBezTo>
                    <a:cubicBezTo>
                      <a:pt x="150" y="1399"/>
                      <a:pt x="131" y="1290"/>
                      <a:pt x="131" y="1177"/>
                    </a:cubicBezTo>
                    <a:cubicBezTo>
                      <a:pt x="131" y="1035"/>
                      <a:pt x="160" y="900"/>
                      <a:pt x="211" y="777"/>
                    </a:cubicBezTo>
                    <a:cubicBezTo>
                      <a:pt x="212" y="774"/>
                      <a:pt x="212" y="774"/>
                      <a:pt x="212" y="774"/>
                    </a:cubicBezTo>
                    <a:cubicBezTo>
                      <a:pt x="265" y="648"/>
                      <a:pt x="342" y="534"/>
                      <a:pt x="438" y="438"/>
                    </a:cubicBezTo>
                    <a:cubicBezTo>
                      <a:pt x="534" y="342"/>
                      <a:pt x="649" y="264"/>
                      <a:pt x="777" y="211"/>
                    </a:cubicBezTo>
                    <a:cubicBezTo>
                      <a:pt x="899" y="160"/>
                      <a:pt x="1034" y="132"/>
                      <a:pt x="1176" y="132"/>
                    </a:cubicBezTo>
                    <a:cubicBezTo>
                      <a:pt x="1318" y="132"/>
                      <a:pt x="1453" y="160"/>
                      <a:pt x="1576" y="211"/>
                    </a:cubicBezTo>
                    <a:cubicBezTo>
                      <a:pt x="1703" y="264"/>
                      <a:pt x="1818" y="342"/>
                      <a:pt x="1915" y="438"/>
                    </a:cubicBezTo>
                    <a:cubicBezTo>
                      <a:pt x="2103" y="627"/>
                      <a:pt x="2220" y="888"/>
                      <a:pt x="2220" y="1177"/>
                    </a:cubicBezTo>
                    <a:cubicBezTo>
                      <a:pt x="2220" y="1290"/>
                      <a:pt x="2202" y="1399"/>
                      <a:pt x="2169" y="15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14037175" y="7050792"/>
                <a:ext cx="60878" cy="136974"/>
              </a:xfrm>
              <a:custGeom>
                <a:avLst/>
                <a:gdLst>
                  <a:gd name="T0" fmla="*/ 148 w 205"/>
                  <a:gd name="T1" fmla="*/ 216 h 457"/>
                  <a:gd name="T2" fmla="*/ 133 w 205"/>
                  <a:gd name="T3" fmla="*/ 67 h 457"/>
                  <a:gd name="T4" fmla="*/ 67 w 205"/>
                  <a:gd name="T5" fmla="*/ 0 h 457"/>
                  <a:gd name="T6" fmla="*/ 0 w 205"/>
                  <a:gd name="T7" fmla="*/ 67 h 457"/>
                  <a:gd name="T8" fmla="*/ 18 w 205"/>
                  <a:gd name="T9" fmla="*/ 241 h 457"/>
                  <a:gd name="T10" fmla="*/ 70 w 205"/>
                  <a:gd name="T11" fmla="*/ 408 h 457"/>
                  <a:gd name="T12" fmla="*/ 156 w 205"/>
                  <a:gd name="T13" fmla="*/ 443 h 457"/>
                  <a:gd name="T14" fmla="*/ 191 w 205"/>
                  <a:gd name="T15" fmla="*/ 357 h 457"/>
                  <a:gd name="T16" fmla="*/ 148 w 205"/>
                  <a:gd name="T17" fmla="*/ 21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457">
                    <a:moveTo>
                      <a:pt x="148" y="216"/>
                    </a:moveTo>
                    <a:cubicBezTo>
                      <a:pt x="138" y="169"/>
                      <a:pt x="133" y="119"/>
                      <a:pt x="133" y="67"/>
                    </a:cubicBezTo>
                    <a:cubicBezTo>
                      <a:pt x="133" y="31"/>
                      <a:pt x="103" y="0"/>
                      <a:pt x="67" y="0"/>
                    </a:cubicBezTo>
                    <a:cubicBezTo>
                      <a:pt x="30" y="0"/>
                      <a:pt x="0" y="31"/>
                      <a:pt x="0" y="67"/>
                    </a:cubicBezTo>
                    <a:cubicBezTo>
                      <a:pt x="0" y="125"/>
                      <a:pt x="6" y="184"/>
                      <a:pt x="18" y="241"/>
                    </a:cubicBezTo>
                    <a:cubicBezTo>
                      <a:pt x="30" y="299"/>
                      <a:pt x="48" y="355"/>
                      <a:pt x="70" y="408"/>
                    </a:cubicBezTo>
                    <a:cubicBezTo>
                      <a:pt x="84" y="442"/>
                      <a:pt x="122" y="457"/>
                      <a:pt x="156" y="443"/>
                    </a:cubicBezTo>
                    <a:cubicBezTo>
                      <a:pt x="189" y="429"/>
                      <a:pt x="205" y="390"/>
                      <a:pt x="191" y="357"/>
                    </a:cubicBezTo>
                    <a:cubicBezTo>
                      <a:pt x="172" y="312"/>
                      <a:pt x="157" y="264"/>
                      <a:pt x="148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14053663" y="6807283"/>
                <a:ext cx="266339" cy="191511"/>
              </a:xfrm>
              <a:custGeom>
                <a:avLst/>
                <a:gdLst>
                  <a:gd name="T0" fmla="*/ 532 w 889"/>
                  <a:gd name="T1" fmla="*/ 190 h 636"/>
                  <a:gd name="T2" fmla="*/ 675 w 889"/>
                  <a:gd name="T3" fmla="*/ 147 h 636"/>
                  <a:gd name="T4" fmla="*/ 823 w 889"/>
                  <a:gd name="T5" fmla="*/ 133 h 636"/>
                  <a:gd name="T6" fmla="*/ 889 w 889"/>
                  <a:gd name="T7" fmla="*/ 67 h 636"/>
                  <a:gd name="T8" fmla="*/ 823 w 889"/>
                  <a:gd name="T9" fmla="*/ 0 h 636"/>
                  <a:gd name="T10" fmla="*/ 649 w 889"/>
                  <a:gd name="T11" fmla="*/ 18 h 636"/>
                  <a:gd name="T12" fmla="*/ 481 w 889"/>
                  <a:gd name="T13" fmla="*/ 69 h 636"/>
                  <a:gd name="T14" fmla="*/ 333 w 889"/>
                  <a:gd name="T15" fmla="*/ 149 h 636"/>
                  <a:gd name="T16" fmla="*/ 333 w 889"/>
                  <a:gd name="T17" fmla="*/ 150 h 636"/>
                  <a:gd name="T18" fmla="*/ 202 w 889"/>
                  <a:gd name="T19" fmla="*/ 257 h 636"/>
                  <a:gd name="T20" fmla="*/ 95 w 889"/>
                  <a:gd name="T21" fmla="*/ 387 h 636"/>
                  <a:gd name="T22" fmla="*/ 95 w 889"/>
                  <a:gd name="T23" fmla="*/ 387 h 636"/>
                  <a:gd name="T24" fmla="*/ 95 w 889"/>
                  <a:gd name="T25" fmla="*/ 388 h 636"/>
                  <a:gd name="T26" fmla="*/ 15 w 889"/>
                  <a:gd name="T27" fmla="*/ 536 h 636"/>
                  <a:gd name="T28" fmla="*/ 50 w 889"/>
                  <a:gd name="T29" fmla="*/ 622 h 636"/>
                  <a:gd name="T30" fmla="*/ 136 w 889"/>
                  <a:gd name="T31" fmla="*/ 587 h 636"/>
                  <a:gd name="T32" fmla="*/ 204 w 889"/>
                  <a:gd name="T33" fmla="*/ 462 h 636"/>
                  <a:gd name="T34" fmla="*/ 296 w 889"/>
                  <a:gd name="T35" fmla="*/ 350 h 636"/>
                  <a:gd name="T36" fmla="*/ 407 w 889"/>
                  <a:gd name="T37" fmla="*/ 259 h 636"/>
                  <a:gd name="T38" fmla="*/ 532 w 889"/>
                  <a:gd name="T39" fmla="*/ 19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9" h="636">
                    <a:moveTo>
                      <a:pt x="532" y="190"/>
                    </a:moveTo>
                    <a:cubicBezTo>
                      <a:pt x="578" y="172"/>
                      <a:pt x="625" y="157"/>
                      <a:pt x="675" y="147"/>
                    </a:cubicBezTo>
                    <a:cubicBezTo>
                      <a:pt x="722" y="137"/>
                      <a:pt x="771" y="133"/>
                      <a:pt x="823" y="133"/>
                    </a:cubicBezTo>
                    <a:cubicBezTo>
                      <a:pt x="860" y="133"/>
                      <a:pt x="889" y="103"/>
                      <a:pt x="889" y="67"/>
                    </a:cubicBezTo>
                    <a:cubicBezTo>
                      <a:pt x="889" y="30"/>
                      <a:pt x="860" y="0"/>
                      <a:pt x="823" y="0"/>
                    </a:cubicBezTo>
                    <a:cubicBezTo>
                      <a:pt x="765" y="0"/>
                      <a:pt x="706" y="6"/>
                      <a:pt x="649" y="18"/>
                    </a:cubicBezTo>
                    <a:cubicBezTo>
                      <a:pt x="590" y="30"/>
                      <a:pt x="535" y="47"/>
                      <a:pt x="481" y="69"/>
                    </a:cubicBezTo>
                    <a:cubicBezTo>
                      <a:pt x="429" y="92"/>
                      <a:pt x="379" y="119"/>
                      <a:pt x="333" y="149"/>
                    </a:cubicBezTo>
                    <a:cubicBezTo>
                      <a:pt x="333" y="150"/>
                      <a:pt x="333" y="150"/>
                      <a:pt x="333" y="150"/>
                    </a:cubicBezTo>
                    <a:cubicBezTo>
                      <a:pt x="285" y="182"/>
                      <a:pt x="241" y="218"/>
                      <a:pt x="202" y="257"/>
                    </a:cubicBezTo>
                    <a:cubicBezTo>
                      <a:pt x="163" y="297"/>
                      <a:pt x="127" y="340"/>
                      <a:pt x="95" y="387"/>
                    </a:cubicBezTo>
                    <a:cubicBezTo>
                      <a:pt x="95" y="387"/>
                      <a:pt x="95" y="387"/>
                      <a:pt x="95" y="387"/>
                    </a:cubicBezTo>
                    <a:cubicBezTo>
                      <a:pt x="95" y="388"/>
                      <a:pt x="95" y="388"/>
                      <a:pt x="95" y="388"/>
                    </a:cubicBezTo>
                    <a:cubicBezTo>
                      <a:pt x="64" y="434"/>
                      <a:pt x="37" y="484"/>
                      <a:pt x="15" y="536"/>
                    </a:cubicBezTo>
                    <a:cubicBezTo>
                      <a:pt x="0" y="570"/>
                      <a:pt x="16" y="608"/>
                      <a:pt x="50" y="622"/>
                    </a:cubicBezTo>
                    <a:cubicBezTo>
                      <a:pt x="83" y="636"/>
                      <a:pt x="122" y="621"/>
                      <a:pt x="136" y="587"/>
                    </a:cubicBezTo>
                    <a:cubicBezTo>
                      <a:pt x="155" y="543"/>
                      <a:pt x="178" y="501"/>
                      <a:pt x="204" y="462"/>
                    </a:cubicBezTo>
                    <a:cubicBezTo>
                      <a:pt x="231" y="422"/>
                      <a:pt x="262" y="385"/>
                      <a:pt x="296" y="350"/>
                    </a:cubicBezTo>
                    <a:cubicBezTo>
                      <a:pt x="331" y="316"/>
                      <a:pt x="368" y="285"/>
                      <a:pt x="407" y="259"/>
                    </a:cubicBezTo>
                    <a:cubicBezTo>
                      <a:pt x="447" y="232"/>
                      <a:pt x="489" y="209"/>
                      <a:pt x="532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827292" y="2561209"/>
            <a:ext cx="1396109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Planowane działania / kamienie milowe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4" descr="C:\Users\User\Desktop\pasek.png">
            <a:extLst>
              <a:ext uri="{FF2B5EF4-FFF2-40B4-BE49-F238E27FC236}">
                <a16:creationId xmlns="" xmlns:a16="http://schemas.microsoft.com/office/drawing/2014/main" id="{309D485B-B654-4A35-83BC-3D051264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260A6BF-DF40-4DC3-80F6-360DCBC7E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="" xmlns:a16="http://schemas.microsoft.com/office/drawing/2014/main" id="{4AB79E5F-F084-4798-832A-6BE827197878}"/>
              </a:ext>
            </a:extLst>
          </p:cNvPr>
          <p:cNvSpPr txBox="1"/>
          <p:nvPr/>
        </p:nvSpPr>
        <p:spPr>
          <a:xfrm>
            <a:off x="2808286" y="1254891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10614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172895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Informacje dodatkowe / partnerzy / promocja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104" descr="C:\Users\User\Desktop\pasek.png">
            <a:extLst>
              <a:ext uri="{FF2B5EF4-FFF2-40B4-BE49-F238E27FC236}">
                <a16:creationId xmlns="" xmlns:a16="http://schemas.microsoft.com/office/drawing/2014/main" id="{53F0ECE0-4917-455B-9200-1C1ADE22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8D203BA-8163-4D22-9866-268238672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D95DF747-E0CB-41BB-AD97-98AA921CAE47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4201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</TotalTime>
  <Words>866</Words>
  <Application>Microsoft Office PowerPoint</Application>
  <PresentationFormat>Niestandardowy</PresentationFormat>
  <Paragraphs>55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20" baseType="lpstr">
      <vt:lpstr>Arial</vt:lpstr>
      <vt:lpstr>Barlow SCK</vt:lpstr>
      <vt:lpstr>Barlow SCK Light</vt:lpstr>
      <vt:lpstr>Barlow SCK SemiBold</vt:lpstr>
      <vt:lpstr>Calibri</vt:lpstr>
      <vt:lpstr>Cambria</vt:lpstr>
      <vt:lpstr>Montserrat Light</vt:lpstr>
      <vt:lpstr>Montserrat SemiBold</vt:lpstr>
      <vt:lpstr>New Century Schoolbook</vt:lpstr>
      <vt:lpstr>Poppins</vt:lpstr>
      <vt:lpstr>Poppins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Magdalena Kukowska-Kaszuba</cp:lastModifiedBy>
  <cp:revision>916</cp:revision>
  <dcterms:created xsi:type="dcterms:W3CDTF">2016-06-20T18:47:00Z</dcterms:created>
  <dcterms:modified xsi:type="dcterms:W3CDTF">2020-11-20T11:06:53Z</dcterms:modified>
</cp:coreProperties>
</file>